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1" r:id="rId4"/>
    <p:sldId id="258" r:id="rId5"/>
    <p:sldId id="259" r:id="rId6"/>
    <p:sldId id="260" r:id="rId7"/>
    <p:sldId id="273" r:id="rId8"/>
    <p:sldId id="274" r:id="rId9"/>
    <p:sldId id="275" r:id="rId10"/>
    <p:sldId id="276" r:id="rId11"/>
    <p:sldId id="261" r:id="rId12"/>
    <p:sldId id="270" r:id="rId13"/>
    <p:sldId id="272" r:id="rId14"/>
    <p:sldId id="271" r:id="rId15"/>
    <p:sldId id="263" r:id="rId16"/>
    <p:sldId id="268" r:id="rId17"/>
    <p:sldId id="264" r:id="rId18"/>
    <p:sldId id="265" r:id="rId19"/>
    <p:sldId id="267" r:id="rId20"/>
    <p:sldId id="269" r:id="rId21"/>
    <p:sldId id="277" r:id="rId22"/>
    <p:sldId id="278" r:id="rId23"/>
    <p:sldId id="280" r:id="rId24"/>
    <p:sldId id="279" r:id="rId2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1E1B25-8D3C-6106-3B22-0801454EB37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EE861D01-0D2A-4775-9389-E69B82DD8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E2D17265-ADB9-2D29-FE6B-46818AF9133D}"/>
              </a:ext>
            </a:extLst>
          </p:cNvPr>
          <p:cNvSpPr>
            <a:spLocks noGrp="1"/>
          </p:cNvSpPr>
          <p:nvPr>
            <p:ph type="dt" sz="half" idx="10"/>
          </p:nvPr>
        </p:nvSpPr>
        <p:spPr/>
        <p:txBody>
          <a:bodyPr/>
          <a:lstStyle/>
          <a:p>
            <a:fld id="{1D686194-E9DB-494B-A1E2-C2D9864BEDEE}" type="datetimeFigureOut">
              <a:rPr lang="es-CL" smtClean="0"/>
              <a:t>18-04-2024</a:t>
            </a:fld>
            <a:endParaRPr lang="es-CL"/>
          </a:p>
        </p:txBody>
      </p:sp>
      <p:sp>
        <p:nvSpPr>
          <p:cNvPr id="5" name="Marcador de pie de página 4">
            <a:extLst>
              <a:ext uri="{FF2B5EF4-FFF2-40B4-BE49-F238E27FC236}">
                <a16:creationId xmlns:a16="http://schemas.microsoft.com/office/drawing/2014/main" id="{2910FAFB-5457-149D-9F6B-B4EA6266BCC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CAC2D46-25DB-D6E2-8295-3494BAC38714}"/>
              </a:ext>
            </a:extLst>
          </p:cNvPr>
          <p:cNvSpPr>
            <a:spLocks noGrp="1"/>
          </p:cNvSpPr>
          <p:nvPr>
            <p:ph type="sldNum" sz="quarter" idx="12"/>
          </p:nvPr>
        </p:nvSpPr>
        <p:spPr/>
        <p:txBody>
          <a:bodyPr/>
          <a:lstStyle/>
          <a:p>
            <a:fld id="{BC25DD6E-FD8A-4F7F-AAD4-5AAC8A4A49A9}" type="slidenum">
              <a:rPr lang="es-CL" smtClean="0"/>
              <a:t>‹Nº›</a:t>
            </a:fld>
            <a:endParaRPr lang="es-CL"/>
          </a:p>
        </p:txBody>
      </p:sp>
    </p:spTree>
    <p:extLst>
      <p:ext uri="{BB962C8B-B14F-4D97-AF65-F5344CB8AC3E}">
        <p14:creationId xmlns:p14="http://schemas.microsoft.com/office/powerpoint/2010/main" val="296884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FB75D7-54CC-54EC-3426-D2F6319EF53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7BB233D-28D7-0B3E-BDB0-EF5F7FF6BDA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8F76E0C-A954-B243-743B-A986B3C527F9}"/>
              </a:ext>
            </a:extLst>
          </p:cNvPr>
          <p:cNvSpPr>
            <a:spLocks noGrp="1"/>
          </p:cNvSpPr>
          <p:nvPr>
            <p:ph type="dt" sz="half" idx="10"/>
          </p:nvPr>
        </p:nvSpPr>
        <p:spPr/>
        <p:txBody>
          <a:bodyPr/>
          <a:lstStyle/>
          <a:p>
            <a:fld id="{1D686194-E9DB-494B-A1E2-C2D9864BEDEE}" type="datetimeFigureOut">
              <a:rPr lang="es-CL" smtClean="0"/>
              <a:t>18-04-2024</a:t>
            </a:fld>
            <a:endParaRPr lang="es-CL"/>
          </a:p>
        </p:txBody>
      </p:sp>
      <p:sp>
        <p:nvSpPr>
          <p:cNvPr id="5" name="Marcador de pie de página 4">
            <a:extLst>
              <a:ext uri="{FF2B5EF4-FFF2-40B4-BE49-F238E27FC236}">
                <a16:creationId xmlns:a16="http://schemas.microsoft.com/office/drawing/2014/main" id="{A3615D97-6EE2-0A62-A738-AFEFA9400D2B}"/>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1006E080-0733-42B0-ECF7-12B2F5084C20}"/>
              </a:ext>
            </a:extLst>
          </p:cNvPr>
          <p:cNvSpPr>
            <a:spLocks noGrp="1"/>
          </p:cNvSpPr>
          <p:nvPr>
            <p:ph type="sldNum" sz="quarter" idx="12"/>
          </p:nvPr>
        </p:nvSpPr>
        <p:spPr/>
        <p:txBody>
          <a:bodyPr/>
          <a:lstStyle/>
          <a:p>
            <a:fld id="{BC25DD6E-FD8A-4F7F-AAD4-5AAC8A4A49A9}" type="slidenum">
              <a:rPr lang="es-CL" smtClean="0"/>
              <a:t>‹Nº›</a:t>
            </a:fld>
            <a:endParaRPr lang="es-CL"/>
          </a:p>
        </p:txBody>
      </p:sp>
    </p:spTree>
    <p:extLst>
      <p:ext uri="{BB962C8B-B14F-4D97-AF65-F5344CB8AC3E}">
        <p14:creationId xmlns:p14="http://schemas.microsoft.com/office/powerpoint/2010/main" val="99511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C5EEF5D-2BD2-32A5-9FBB-FEAF8423A22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240B324B-C5F6-61AB-A47C-DCEC99C84D8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5658DFB-1CC6-DB38-7A81-C63FFAA589B8}"/>
              </a:ext>
            </a:extLst>
          </p:cNvPr>
          <p:cNvSpPr>
            <a:spLocks noGrp="1"/>
          </p:cNvSpPr>
          <p:nvPr>
            <p:ph type="dt" sz="half" idx="10"/>
          </p:nvPr>
        </p:nvSpPr>
        <p:spPr/>
        <p:txBody>
          <a:bodyPr/>
          <a:lstStyle/>
          <a:p>
            <a:fld id="{1D686194-E9DB-494B-A1E2-C2D9864BEDEE}" type="datetimeFigureOut">
              <a:rPr lang="es-CL" smtClean="0"/>
              <a:t>18-04-2024</a:t>
            </a:fld>
            <a:endParaRPr lang="es-CL"/>
          </a:p>
        </p:txBody>
      </p:sp>
      <p:sp>
        <p:nvSpPr>
          <p:cNvPr id="5" name="Marcador de pie de página 4">
            <a:extLst>
              <a:ext uri="{FF2B5EF4-FFF2-40B4-BE49-F238E27FC236}">
                <a16:creationId xmlns:a16="http://schemas.microsoft.com/office/drawing/2014/main" id="{1DAA9917-921B-77A5-7A19-5365301F6FD9}"/>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F7134FA-D4A0-CDCF-B564-30709E1D717E}"/>
              </a:ext>
            </a:extLst>
          </p:cNvPr>
          <p:cNvSpPr>
            <a:spLocks noGrp="1"/>
          </p:cNvSpPr>
          <p:nvPr>
            <p:ph type="sldNum" sz="quarter" idx="12"/>
          </p:nvPr>
        </p:nvSpPr>
        <p:spPr/>
        <p:txBody>
          <a:bodyPr/>
          <a:lstStyle/>
          <a:p>
            <a:fld id="{BC25DD6E-FD8A-4F7F-AAD4-5AAC8A4A49A9}" type="slidenum">
              <a:rPr lang="es-CL" smtClean="0"/>
              <a:t>‹Nº›</a:t>
            </a:fld>
            <a:endParaRPr lang="es-CL"/>
          </a:p>
        </p:txBody>
      </p:sp>
    </p:spTree>
    <p:extLst>
      <p:ext uri="{BB962C8B-B14F-4D97-AF65-F5344CB8AC3E}">
        <p14:creationId xmlns:p14="http://schemas.microsoft.com/office/powerpoint/2010/main" val="1346600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B77F2D-A416-2554-44EC-8878A4F00AB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E414AAB7-B8F2-77E4-143E-B77101CF194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4584BB9A-277A-A30A-312C-EE22ED97ECC7}"/>
              </a:ext>
            </a:extLst>
          </p:cNvPr>
          <p:cNvSpPr>
            <a:spLocks noGrp="1"/>
          </p:cNvSpPr>
          <p:nvPr>
            <p:ph type="dt" sz="half" idx="10"/>
          </p:nvPr>
        </p:nvSpPr>
        <p:spPr/>
        <p:txBody>
          <a:bodyPr/>
          <a:lstStyle/>
          <a:p>
            <a:fld id="{1D686194-E9DB-494B-A1E2-C2D9864BEDEE}" type="datetimeFigureOut">
              <a:rPr lang="es-CL" smtClean="0"/>
              <a:t>18-04-2024</a:t>
            </a:fld>
            <a:endParaRPr lang="es-CL"/>
          </a:p>
        </p:txBody>
      </p:sp>
      <p:sp>
        <p:nvSpPr>
          <p:cNvPr id="5" name="Marcador de pie de página 4">
            <a:extLst>
              <a:ext uri="{FF2B5EF4-FFF2-40B4-BE49-F238E27FC236}">
                <a16:creationId xmlns:a16="http://schemas.microsoft.com/office/drawing/2014/main" id="{10003800-2623-E504-ACE0-765567916A2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65A3614-C587-6E6B-A27D-131B8C5FB9A6}"/>
              </a:ext>
            </a:extLst>
          </p:cNvPr>
          <p:cNvSpPr>
            <a:spLocks noGrp="1"/>
          </p:cNvSpPr>
          <p:nvPr>
            <p:ph type="sldNum" sz="quarter" idx="12"/>
          </p:nvPr>
        </p:nvSpPr>
        <p:spPr/>
        <p:txBody>
          <a:bodyPr/>
          <a:lstStyle/>
          <a:p>
            <a:fld id="{BC25DD6E-FD8A-4F7F-AAD4-5AAC8A4A49A9}" type="slidenum">
              <a:rPr lang="es-CL" smtClean="0"/>
              <a:t>‹Nº›</a:t>
            </a:fld>
            <a:endParaRPr lang="es-CL"/>
          </a:p>
        </p:txBody>
      </p:sp>
    </p:spTree>
    <p:extLst>
      <p:ext uri="{BB962C8B-B14F-4D97-AF65-F5344CB8AC3E}">
        <p14:creationId xmlns:p14="http://schemas.microsoft.com/office/powerpoint/2010/main" val="18181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E29102-3215-5359-D009-598E0E2058C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E48F1B8E-A556-BB3A-CCAF-0C2729117A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A09238D-39FD-0EC2-179F-3F95B8AF8099}"/>
              </a:ext>
            </a:extLst>
          </p:cNvPr>
          <p:cNvSpPr>
            <a:spLocks noGrp="1"/>
          </p:cNvSpPr>
          <p:nvPr>
            <p:ph type="dt" sz="half" idx="10"/>
          </p:nvPr>
        </p:nvSpPr>
        <p:spPr/>
        <p:txBody>
          <a:bodyPr/>
          <a:lstStyle/>
          <a:p>
            <a:fld id="{1D686194-E9DB-494B-A1E2-C2D9864BEDEE}" type="datetimeFigureOut">
              <a:rPr lang="es-CL" smtClean="0"/>
              <a:t>18-04-2024</a:t>
            </a:fld>
            <a:endParaRPr lang="es-CL"/>
          </a:p>
        </p:txBody>
      </p:sp>
      <p:sp>
        <p:nvSpPr>
          <p:cNvPr id="5" name="Marcador de pie de página 4">
            <a:extLst>
              <a:ext uri="{FF2B5EF4-FFF2-40B4-BE49-F238E27FC236}">
                <a16:creationId xmlns:a16="http://schemas.microsoft.com/office/drawing/2014/main" id="{E1B968D4-2D5D-00EE-9032-D3CF8AFDAE3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B4F0A0B-3FA4-5A15-C4B3-87F2D2AAF3D0}"/>
              </a:ext>
            </a:extLst>
          </p:cNvPr>
          <p:cNvSpPr>
            <a:spLocks noGrp="1"/>
          </p:cNvSpPr>
          <p:nvPr>
            <p:ph type="sldNum" sz="quarter" idx="12"/>
          </p:nvPr>
        </p:nvSpPr>
        <p:spPr/>
        <p:txBody>
          <a:bodyPr/>
          <a:lstStyle/>
          <a:p>
            <a:fld id="{BC25DD6E-FD8A-4F7F-AAD4-5AAC8A4A49A9}" type="slidenum">
              <a:rPr lang="es-CL" smtClean="0"/>
              <a:t>‹Nº›</a:t>
            </a:fld>
            <a:endParaRPr lang="es-CL"/>
          </a:p>
        </p:txBody>
      </p:sp>
    </p:spTree>
    <p:extLst>
      <p:ext uri="{BB962C8B-B14F-4D97-AF65-F5344CB8AC3E}">
        <p14:creationId xmlns:p14="http://schemas.microsoft.com/office/powerpoint/2010/main" val="3544557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BE1A-ABAF-153F-D3C2-7F6B413937F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730B110-166C-4868-8321-ED9D4F3B002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62E10790-5D85-2E59-E180-35EDF9A9F56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8BC57D17-6839-8B9D-96F9-52E9BC2FD41E}"/>
              </a:ext>
            </a:extLst>
          </p:cNvPr>
          <p:cNvSpPr>
            <a:spLocks noGrp="1"/>
          </p:cNvSpPr>
          <p:nvPr>
            <p:ph type="dt" sz="half" idx="10"/>
          </p:nvPr>
        </p:nvSpPr>
        <p:spPr/>
        <p:txBody>
          <a:bodyPr/>
          <a:lstStyle/>
          <a:p>
            <a:fld id="{1D686194-E9DB-494B-A1E2-C2D9864BEDEE}" type="datetimeFigureOut">
              <a:rPr lang="es-CL" smtClean="0"/>
              <a:t>18-04-2024</a:t>
            </a:fld>
            <a:endParaRPr lang="es-CL"/>
          </a:p>
        </p:txBody>
      </p:sp>
      <p:sp>
        <p:nvSpPr>
          <p:cNvPr id="6" name="Marcador de pie de página 5">
            <a:extLst>
              <a:ext uri="{FF2B5EF4-FFF2-40B4-BE49-F238E27FC236}">
                <a16:creationId xmlns:a16="http://schemas.microsoft.com/office/drawing/2014/main" id="{8DEAE04B-BBC1-4F04-47A0-E6DECEAB2F4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EA74C6B7-42D2-B8C8-03CB-FB726B219FDF}"/>
              </a:ext>
            </a:extLst>
          </p:cNvPr>
          <p:cNvSpPr>
            <a:spLocks noGrp="1"/>
          </p:cNvSpPr>
          <p:nvPr>
            <p:ph type="sldNum" sz="quarter" idx="12"/>
          </p:nvPr>
        </p:nvSpPr>
        <p:spPr/>
        <p:txBody>
          <a:bodyPr/>
          <a:lstStyle/>
          <a:p>
            <a:fld id="{BC25DD6E-FD8A-4F7F-AAD4-5AAC8A4A49A9}" type="slidenum">
              <a:rPr lang="es-CL" smtClean="0"/>
              <a:t>‹Nº›</a:t>
            </a:fld>
            <a:endParaRPr lang="es-CL"/>
          </a:p>
        </p:txBody>
      </p:sp>
    </p:spTree>
    <p:extLst>
      <p:ext uri="{BB962C8B-B14F-4D97-AF65-F5344CB8AC3E}">
        <p14:creationId xmlns:p14="http://schemas.microsoft.com/office/powerpoint/2010/main" val="2328797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356481-466B-08DF-14DB-6F4D04AD509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8AF5EC5B-CC9E-EB04-83AE-A0C115523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5B92C53-83C1-F6AE-ADD8-5884B58F5DA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46C824D4-CBFB-E7E2-34E6-82B4904300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F896251-FC26-C974-669A-FDDD512CA5A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C19F6A2B-E3FA-B505-6DE3-A42D93F050E3}"/>
              </a:ext>
            </a:extLst>
          </p:cNvPr>
          <p:cNvSpPr>
            <a:spLocks noGrp="1"/>
          </p:cNvSpPr>
          <p:nvPr>
            <p:ph type="dt" sz="half" idx="10"/>
          </p:nvPr>
        </p:nvSpPr>
        <p:spPr/>
        <p:txBody>
          <a:bodyPr/>
          <a:lstStyle/>
          <a:p>
            <a:fld id="{1D686194-E9DB-494B-A1E2-C2D9864BEDEE}" type="datetimeFigureOut">
              <a:rPr lang="es-CL" smtClean="0"/>
              <a:t>18-04-2024</a:t>
            </a:fld>
            <a:endParaRPr lang="es-CL"/>
          </a:p>
        </p:txBody>
      </p:sp>
      <p:sp>
        <p:nvSpPr>
          <p:cNvPr id="8" name="Marcador de pie de página 7">
            <a:extLst>
              <a:ext uri="{FF2B5EF4-FFF2-40B4-BE49-F238E27FC236}">
                <a16:creationId xmlns:a16="http://schemas.microsoft.com/office/drawing/2014/main" id="{67B82572-7CB3-F914-E5D7-7E70B96C4D36}"/>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1AD3E023-6E3E-2B11-21B5-09D46F010672}"/>
              </a:ext>
            </a:extLst>
          </p:cNvPr>
          <p:cNvSpPr>
            <a:spLocks noGrp="1"/>
          </p:cNvSpPr>
          <p:nvPr>
            <p:ph type="sldNum" sz="quarter" idx="12"/>
          </p:nvPr>
        </p:nvSpPr>
        <p:spPr/>
        <p:txBody>
          <a:bodyPr/>
          <a:lstStyle/>
          <a:p>
            <a:fld id="{BC25DD6E-FD8A-4F7F-AAD4-5AAC8A4A49A9}" type="slidenum">
              <a:rPr lang="es-CL" smtClean="0"/>
              <a:t>‹Nº›</a:t>
            </a:fld>
            <a:endParaRPr lang="es-CL"/>
          </a:p>
        </p:txBody>
      </p:sp>
    </p:spTree>
    <p:extLst>
      <p:ext uri="{BB962C8B-B14F-4D97-AF65-F5344CB8AC3E}">
        <p14:creationId xmlns:p14="http://schemas.microsoft.com/office/powerpoint/2010/main" val="2732657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EBA719-50A7-6859-99E9-B1F9F0DC974B}"/>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BE9D5693-0AF8-7B94-0339-1585BDCB9447}"/>
              </a:ext>
            </a:extLst>
          </p:cNvPr>
          <p:cNvSpPr>
            <a:spLocks noGrp="1"/>
          </p:cNvSpPr>
          <p:nvPr>
            <p:ph type="dt" sz="half" idx="10"/>
          </p:nvPr>
        </p:nvSpPr>
        <p:spPr/>
        <p:txBody>
          <a:bodyPr/>
          <a:lstStyle/>
          <a:p>
            <a:fld id="{1D686194-E9DB-494B-A1E2-C2D9864BEDEE}" type="datetimeFigureOut">
              <a:rPr lang="es-CL" smtClean="0"/>
              <a:t>18-04-2024</a:t>
            </a:fld>
            <a:endParaRPr lang="es-CL"/>
          </a:p>
        </p:txBody>
      </p:sp>
      <p:sp>
        <p:nvSpPr>
          <p:cNvPr id="4" name="Marcador de pie de página 3">
            <a:extLst>
              <a:ext uri="{FF2B5EF4-FFF2-40B4-BE49-F238E27FC236}">
                <a16:creationId xmlns:a16="http://schemas.microsoft.com/office/drawing/2014/main" id="{6905420E-E047-1B3C-13D2-602E9A242495}"/>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5DDA3C02-AA2F-646D-622C-34232FC325B9}"/>
              </a:ext>
            </a:extLst>
          </p:cNvPr>
          <p:cNvSpPr>
            <a:spLocks noGrp="1"/>
          </p:cNvSpPr>
          <p:nvPr>
            <p:ph type="sldNum" sz="quarter" idx="12"/>
          </p:nvPr>
        </p:nvSpPr>
        <p:spPr/>
        <p:txBody>
          <a:bodyPr/>
          <a:lstStyle/>
          <a:p>
            <a:fld id="{BC25DD6E-FD8A-4F7F-AAD4-5AAC8A4A49A9}" type="slidenum">
              <a:rPr lang="es-CL" smtClean="0"/>
              <a:t>‹Nº›</a:t>
            </a:fld>
            <a:endParaRPr lang="es-CL"/>
          </a:p>
        </p:txBody>
      </p:sp>
    </p:spTree>
    <p:extLst>
      <p:ext uri="{BB962C8B-B14F-4D97-AF65-F5344CB8AC3E}">
        <p14:creationId xmlns:p14="http://schemas.microsoft.com/office/powerpoint/2010/main" val="184901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060E8FF-B576-55A2-9D51-0428EACB1075}"/>
              </a:ext>
            </a:extLst>
          </p:cNvPr>
          <p:cNvSpPr>
            <a:spLocks noGrp="1"/>
          </p:cNvSpPr>
          <p:nvPr>
            <p:ph type="dt" sz="half" idx="10"/>
          </p:nvPr>
        </p:nvSpPr>
        <p:spPr/>
        <p:txBody>
          <a:bodyPr/>
          <a:lstStyle/>
          <a:p>
            <a:fld id="{1D686194-E9DB-494B-A1E2-C2D9864BEDEE}" type="datetimeFigureOut">
              <a:rPr lang="es-CL" smtClean="0"/>
              <a:t>18-04-2024</a:t>
            </a:fld>
            <a:endParaRPr lang="es-CL"/>
          </a:p>
        </p:txBody>
      </p:sp>
      <p:sp>
        <p:nvSpPr>
          <p:cNvPr id="3" name="Marcador de pie de página 2">
            <a:extLst>
              <a:ext uri="{FF2B5EF4-FFF2-40B4-BE49-F238E27FC236}">
                <a16:creationId xmlns:a16="http://schemas.microsoft.com/office/drawing/2014/main" id="{D9479A65-78B4-5052-70E6-1CCB43A4EDF8}"/>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06602CE5-154D-2C86-4375-5C557040C213}"/>
              </a:ext>
            </a:extLst>
          </p:cNvPr>
          <p:cNvSpPr>
            <a:spLocks noGrp="1"/>
          </p:cNvSpPr>
          <p:nvPr>
            <p:ph type="sldNum" sz="quarter" idx="12"/>
          </p:nvPr>
        </p:nvSpPr>
        <p:spPr/>
        <p:txBody>
          <a:bodyPr/>
          <a:lstStyle/>
          <a:p>
            <a:fld id="{BC25DD6E-FD8A-4F7F-AAD4-5AAC8A4A49A9}" type="slidenum">
              <a:rPr lang="es-CL" smtClean="0"/>
              <a:t>‹Nº›</a:t>
            </a:fld>
            <a:endParaRPr lang="es-CL"/>
          </a:p>
        </p:txBody>
      </p:sp>
    </p:spTree>
    <p:extLst>
      <p:ext uri="{BB962C8B-B14F-4D97-AF65-F5344CB8AC3E}">
        <p14:creationId xmlns:p14="http://schemas.microsoft.com/office/powerpoint/2010/main" val="2145949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316759-8303-04EE-E451-913DD73E501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7C9815B8-AEFD-AFE5-6AC2-3B71943E8E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BA0F622F-B62D-EA9B-15EF-AF45E8ED9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CB1229-7EC5-73ED-70A8-6CCCC5AF58D1}"/>
              </a:ext>
            </a:extLst>
          </p:cNvPr>
          <p:cNvSpPr>
            <a:spLocks noGrp="1"/>
          </p:cNvSpPr>
          <p:nvPr>
            <p:ph type="dt" sz="half" idx="10"/>
          </p:nvPr>
        </p:nvSpPr>
        <p:spPr/>
        <p:txBody>
          <a:bodyPr/>
          <a:lstStyle/>
          <a:p>
            <a:fld id="{1D686194-E9DB-494B-A1E2-C2D9864BEDEE}" type="datetimeFigureOut">
              <a:rPr lang="es-CL" smtClean="0"/>
              <a:t>18-04-2024</a:t>
            </a:fld>
            <a:endParaRPr lang="es-CL"/>
          </a:p>
        </p:txBody>
      </p:sp>
      <p:sp>
        <p:nvSpPr>
          <p:cNvPr id="6" name="Marcador de pie de página 5">
            <a:extLst>
              <a:ext uri="{FF2B5EF4-FFF2-40B4-BE49-F238E27FC236}">
                <a16:creationId xmlns:a16="http://schemas.microsoft.com/office/drawing/2014/main" id="{83076092-6695-89F5-CF99-3B8C4A7C2B69}"/>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5B2225EC-F110-0156-93A9-8A67AAF56B49}"/>
              </a:ext>
            </a:extLst>
          </p:cNvPr>
          <p:cNvSpPr>
            <a:spLocks noGrp="1"/>
          </p:cNvSpPr>
          <p:nvPr>
            <p:ph type="sldNum" sz="quarter" idx="12"/>
          </p:nvPr>
        </p:nvSpPr>
        <p:spPr/>
        <p:txBody>
          <a:bodyPr/>
          <a:lstStyle/>
          <a:p>
            <a:fld id="{BC25DD6E-FD8A-4F7F-AAD4-5AAC8A4A49A9}" type="slidenum">
              <a:rPr lang="es-CL" smtClean="0"/>
              <a:t>‹Nº›</a:t>
            </a:fld>
            <a:endParaRPr lang="es-CL"/>
          </a:p>
        </p:txBody>
      </p:sp>
    </p:spTree>
    <p:extLst>
      <p:ext uri="{BB962C8B-B14F-4D97-AF65-F5344CB8AC3E}">
        <p14:creationId xmlns:p14="http://schemas.microsoft.com/office/powerpoint/2010/main" val="4163645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17D115-C9B6-C22E-CDAF-5E5BDEF5F39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32EA31B1-E59D-0C5B-622C-E43E2FD002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715F7CE7-B902-35A6-9872-85C412697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01D2363-5B6A-083C-713A-95E4D2FD6995}"/>
              </a:ext>
            </a:extLst>
          </p:cNvPr>
          <p:cNvSpPr>
            <a:spLocks noGrp="1"/>
          </p:cNvSpPr>
          <p:nvPr>
            <p:ph type="dt" sz="half" idx="10"/>
          </p:nvPr>
        </p:nvSpPr>
        <p:spPr/>
        <p:txBody>
          <a:bodyPr/>
          <a:lstStyle/>
          <a:p>
            <a:fld id="{1D686194-E9DB-494B-A1E2-C2D9864BEDEE}" type="datetimeFigureOut">
              <a:rPr lang="es-CL" smtClean="0"/>
              <a:t>18-04-2024</a:t>
            </a:fld>
            <a:endParaRPr lang="es-CL"/>
          </a:p>
        </p:txBody>
      </p:sp>
      <p:sp>
        <p:nvSpPr>
          <p:cNvPr id="6" name="Marcador de pie de página 5">
            <a:extLst>
              <a:ext uri="{FF2B5EF4-FFF2-40B4-BE49-F238E27FC236}">
                <a16:creationId xmlns:a16="http://schemas.microsoft.com/office/drawing/2014/main" id="{9A5B54CF-4C5A-A91C-EE06-690FAF96A092}"/>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1176732E-DD1F-172F-71CE-6ED5BBAF71CE}"/>
              </a:ext>
            </a:extLst>
          </p:cNvPr>
          <p:cNvSpPr>
            <a:spLocks noGrp="1"/>
          </p:cNvSpPr>
          <p:nvPr>
            <p:ph type="sldNum" sz="quarter" idx="12"/>
          </p:nvPr>
        </p:nvSpPr>
        <p:spPr/>
        <p:txBody>
          <a:bodyPr/>
          <a:lstStyle/>
          <a:p>
            <a:fld id="{BC25DD6E-FD8A-4F7F-AAD4-5AAC8A4A49A9}" type="slidenum">
              <a:rPr lang="es-CL" smtClean="0"/>
              <a:t>‹Nº›</a:t>
            </a:fld>
            <a:endParaRPr lang="es-CL"/>
          </a:p>
        </p:txBody>
      </p:sp>
    </p:spTree>
    <p:extLst>
      <p:ext uri="{BB962C8B-B14F-4D97-AF65-F5344CB8AC3E}">
        <p14:creationId xmlns:p14="http://schemas.microsoft.com/office/powerpoint/2010/main" val="1171954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5DB0416-5151-61FB-E700-966330087A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EDE5E6D2-2286-E734-7FBA-6C5F48D240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2BD20F37-06C2-3365-611B-2C9F8C34BF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686194-E9DB-494B-A1E2-C2D9864BEDEE}" type="datetimeFigureOut">
              <a:rPr lang="es-CL" smtClean="0"/>
              <a:t>18-04-2024</a:t>
            </a:fld>
            <a:endParaRPr lang="es-CL"/>
          </a:p>
        </p:txBody>
      </p:sp>
      <p:sp>
        <p:nvSpPr>
          <p:cNvPr id="5" name="Marcador de pie de página 4">
            <a:extLst>
              <a:ext uri="{FF2B5EF4-FFF2-40B4-BE49-F238E27FC236}">
                <a16:creationId xmlns:a16="http://schemas.microsoft.com/office/drawing/2014/main" id="{FDF2A519-E4E1-AA97-6AEC-444BEA4C9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Marcador de número de diapositiva 5">
            <a:extLst>
              <a:ext uri="{FF2B5EF4-FFF2-40B4-BE49-F238E27FC236}">
                <a16:creationId xmlns:a16="http://schemas.microsoft.com/office/drawing/2014/main" id="{8FF70FC3-7C16-0404-4609-429A9040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25DD6E-FD8A-4F7F-AAD4-5AAC8A4A49A9}" type="slidenum">
              <a:rPr lang="es-CL" smtClean="0"/>
              <a:t>‹Nº›</a:t>
            </a:fld>
            <a:endParaRPr lang="es-CL"/>
          </a:p>
        </p:txBody>
      </p:sp>
    </p:spTree>
    <p:extLst>
      <p:ext uri="{BB962C8B-B14F-4D97-AF65-F5344CB8AC3E}">
        <p14:creationId xmlns:p14="http://schemas.microsoft.com/office/powerpoint/2010/main" val="4076147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8E7DEBD-192A-FB57-600C-41744E4A0332}"/>
              </a:ext>
            </a:extLst>
          </p:cNvPr>
          <p:cNvPicPr>
            <a:picLocks noChangeAspect="1"/>
          </p:cNvPicPr>
          <p:nvPr/>
        </p:nvPicPr>
        <p:blipFill rotWithShape="1">
          <a:blip r:embed="rId2"/>
          <a:srcRect t="11346"/>
          <a:stretch/>
        </p:blipFill>
        <p:spPr>
          <a:xfrm>
            <a:off x="2522358" y="10"/>
            <a:ext cx="9669642" cy="6857990"/>
          </a:xfrm>
          <a:prstGeom prst="rect">
            <a:avLst/>
          </a:prstGeom>
        </p:spPr>
      </p:pic>
      <p:sp>
        <p:nvSpPr>
          <p:cNvPr id="37" name="Rectangle 3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891F117-6D8E-0BE4-5874-B55AA7B47E8E}"/>
              </a:ext>
            </a:extLst>
          </p:cNvPr>
          <p:cNvSpPr>
            <a:spLocks noGrp="1"/>
          </p:cNvSpPr>
          <p:nvPr>
            <p:ph type="ctrTitle"/>
          </p:nvPr>
        </p:nvSpPr>
        <p:spPr>
          <a:xfrm>
            <a:off x="952228" y="743447"/>
            <a:ext cx="3973385" cy="3692028"/>
          </a:xfrm>
          <a:noFill/>
        </p:spPr>
        <p:txBody>
          <a:bodyPr>
            <a:normAutofit/>
          </a:bodyPr>
          <a:lstStyle/>
          <a:p>
            <a:pPr algn="l"/>
            <a:r>
              <a:rPr lang="es-CL" sz="5200" dirty="0"/>
              <a:t>Tarea 1	</a:t>
            </a:r>
          </a:p>
        </p:txBody>
      </p:sp>
      <p:sp>
        <p:nvSpPr>
          <p:cNvPr id="3" name="Subtítulo 2">
            <a:extLst>
              <a:ext uri="{FF2B5EF4-FFF2-40B4-BE49-F238E27FC236}">
                <a16:creationId xmlns:a16="http://schemas.microsoft.com/office/drawing/2014/main" id="{07AE0E73-F36D-75AB-FD1A-44852C693181}"/>
              </a:ext>
            </a:extLst>
          </p:cNvPr>
          <p:cNvSpPr>
            <a:spLocks noGrp="1"/>
          </p:cNvSpPr>
          <p:nvPr>
            <p:ph type="subTitle" idx="1"/>
          </p:nvPr>
        </p:nvSpPr>
        <p:spPr>
          <a:xfrm>
            <a:off x="952229" y="4629234"/>
            <a:ext cx="3973386" cy="1485319"/>
          </a:xfrm>
          <a:noFill/>
        </p:spPr>
        <p:txBody>
          <a:bodyPr>
            <a:normAutofit/>
          </a:bodyPr>
          <a:lstStyle/>
          <a:p>
            <a:pPr algn="l"/>
            <a:r>
              <a:rPr lang="es-CL" sz="2000" dirty="0"/>
              <a:t>Integrantes:</a:t>
            </a:r>
          </a:p>
          <a:p>
            <a:pPr marL="342900" indent="-342900" algn="l">
              <a:buFont typeface="Arial" panose="020B0604020202020204" pitchFamily="34" charset="0"/>
              <a:buChar char="•"/>
            </a:pPr>
            <a:r>
              <a:rPr lang="es-CL" sz="2000" dirty="0"/>
              <a:t>Benjamín Santander</a:t>
            </a:r>
          </a:p>
          <a:p>
            <a:pPr marL="342900" indent="-342900" algn="l">
              <a:buFont typeface="Arial" panose="020B0604020202020204" pitchFamily="34" charset="0"/>
              <a:buChar char="•"/>
            </a:pPr>
            <a:r>
              <a:rPr lang="es-CL" sz="2000" dirty="0"/>
              <a:t>Nicolás San Martín			</a:t>
            </a:r>
          </a:p>
        </p:txBody>
      </p:sp>
    </p:spTree>
    <p:extLst>
      <p:ext uri="{BB962C8B-B14F-4D97-AF65-F5344CB8AC3E}">
        <p14:creationId xmlns:p14="http://schemas.microsoft.com/office/powerpoint/2010/main" val="174300277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18DD610-9909-919F-B817-EC918227287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Consulta 2.3.4</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Marcador de contenido 4" descr="Interfaz de usuario gráfica&#10;&#10;Descripción generada automáticamente con confianza baja">
            <a:extLst>
              <a:ext uri="{FF2B5EF4-FFF2-40B4-BE49-F238E27FC236}">
                <a16:creationId xmlns:a16="http://schemas.microsoft.com/office/drawing/2014/main" id="{084B23DD-866E-C5BA-3606-3755AA39EC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9391" y="625684"/>
            <a:ext cx="3818765" cy="5455380"/>
          </a:xfrm>
          <a:prstGeom prst="rect">
            <a:avLst/>
          </a:prstGeom>
        </p:spPr>
      </p:pic>
    </p:spTree>
    <p:extLst>
      <p:ext uri="{BB962C8B-B14F-4D97-AF65-F5344CB8AC3E}">
        <p14:creationId xmlns:p14="http://schemas.microsoft.com/office/powerpoint/2010/main" val="355363430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flexión ligera en una lente">
            <a:extLst>
              <a:ext uri="{FF2B5EF4-FFF2-40B4-BE49-F238E27FC236}">
                <a16:creationId xmlns:a16="http://schemas.microsoft.com/office/drawing/2014/main" id="{C06EFE4D-1F18-4CF7-33B1-1DE3C2E16E11}"/>
              </a:ext>
            </a:extLst>
          </p:cNvPr>
          <p:cNvPicPr>
            <a:picLocks noChangeAspect="1"/>
          </p:cNvPicPr>
          <p:nvPr/>
        </p:nvPicPr>
        <p:blipFill rotWithShape="1">
          <a:blip r:embed="rId2"/>
          <a:srcRect r="5882" b="-1"/>
          <a:stretch/>
        </p:blipFill>
        <p:spPr>
          <a:xfrm>
            <a:off x="2522358"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A181F1C-2A8C-0B9A-8247-D8CEDBC884EE}"/>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Visualización Graficas 2.4</a:t>
            </a:r>
          </a:p>
        </p:txBody>
      </p:sp>
    </p:spTree>
    <p:extLst>
      <p:ext uri="{BB962C8B-B14F-4D97-AF65-F5344CB8AC3E}">
        <p14:creationId xmlns:p14="http://schemas.microsoft.com/office/powerpoint/2010/main" val="64129621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8A0EDF-0DCF-1F7D-E2F2-02D3EEF854F2}"/>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5600" kern="1200" dirty="0" err="1">
                <a:solidFill>
                  <a:schemeClr val="tx1"/>
                </a:solidFill>
                <a:latin typeface="+mj-lt"/>
                <a:ea typeface="+mj-ea"/>
                <a:cs typeface="+mj-cs"/>
              </a:rPr>
              <a:t>Grafica</a:t>
            </a:r>
            <a:r>
              <a:rPr lang="en-US" sz="5600" kern="1200" dirty="0">
                <a:solidFill>
                  <a:schemeClr val="tx1"/>
                </a:solidFill>
                <a:latin typeface="+mj-lt"/>
                <a:ea typeface="+mj-ea"/>
                <a:cs typeface="+mj-cs"/>
              </a:rPr>
              <a:t> 2.4.1</a:t>
            </a:r>
            <a:br>
              <a:rPr lang="en-US" sz="5600" kern="1200" dirty="0">
                <a:solidFill>
                  <a:schemeClr val="tx1"/>
                </a:solidFill>
                <a:latin typeface="+mj-lt"/>
                <a:ea typeface="+mj-ea"/>
                <a:cs typeface="+mj-cs"/>
              </a:rPr>
            </a:br>
            <a:r>
              <a:rPr lang="en-US" sz="5600" kern="1200" dirty="0" err="1">
                <a:solidFill>
                  <a:schemeClr val="tx1"/>
                </a:solidFill>
                <a:latin typeface="+mj-lt"/>
                <a:ea typeface="+mj-ea"/>
                <a:cs typeface="+mj-cs"/>
              </a:rPr>
              <a:t>Cantidad</a:t>
            </a:r>
            <a:r>
              <a:rPr lang="en-US" sz="5600" kern="1200" dirty="0">
                <a:solidFill>
                  <a:schemeClr val="tx1"/>
                </a:solidFill>
                <a:latin typeface="+mj-lt"/>
                <a:ea typeface="+mj-ea"/>
                <a:cs typeface="+mj-cs"/>
              </a:rPr>
              <a:t> de </a:t>
            </a:r>
            <a:r>
              <a:rPr lang="en-US" sz="5600" kern="1200" dirty="0" err="1">
                <a:solidFill>
                  <a:schemeClr val="tx1"/>
                </a:solidFill>
                <a:latin typeface="+mj-lt"/>
                <a:ea typeface="+mj-ea"/>
                <a:cs typeface="+mj-cs"/>
              </a:rPr>
              <a:t>Fruta</a:t>
            </a:r>
            <a:r>
              <a:rPr lang="en-US" sz="5600" kern="1200" dirty="0">
                <a:solidFill>
                  <a:schemeClr val="tx1"/>
                </a:solidFill>
                <a:latin typeface="+mj-lt"/>
                <a:ea typeface="+mj-ea"/>
                <a:cs typeface="+mj-cs"/>
              </a:rPr>
              <a:t> </a:t>
            </a:r>
            <a:r>
              <a:rPr lang="en-US" sz="5600" kern="1200" dirty="0" err="1">
                <a:solidFill>
                  <a:schemeClr val="tx1"/>
                </a:solidFill>
                <a:latin typeface="+mj-lt"/>
                <a:ea typeface="+mj-ea"/>
                <a:cs typeface="+mj-cs"/>
              </a:rPr>
              <a:t>en</a:t>
            </a:r>
            <a:r>
              <a:rPr lang="en-US" sz="5600" kern="1200" dirty="0">
                <a:solidFill>
                  <a:schemeClr val="tx1"/>
                </a:solidFill>
                <a:latin typeface="+mj-lt"/>
                <a:ea typeface="+mj-ea"/>
                <a:cs typeface="+mj-cs"/>
              </a:rPr>
              <a:t> </a:t>
            </a:r>
            <a:r>
              <a:rPr lang="en-US" sz="5600" kern="1200" dirty="0" err="1">
                <a:solidFill>
                  <a:schemeClr val="tx1"/>
                </a:solidFill>
                <a:latin typeface="+mj-lt"/>
                <a:ea typeface="+mj-ea"/>
                <a:cs typeface="+mj-cs"/>
              </a:rPr>
              <a:t>todas</a:t>
            </a:r>
            <a:r>
              <a:rPr lang="en-US" sz="5600" kern="1200" dirty="0">
                <a:solidFill>
                  <a:schemeClr val="tx1"/>
                </a:solidFill>
                <a:latin typeface="+mj-lt"/>
                <a:ea typeface="+mj-ea"/>
                <a:cs typeface="+mj-cs"/>
              </a:rPr>
              <a:t> las Regiones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 Gráfico de barras&#10;&#10;Descripción generada automáticamente">
            <a:extLst>
              <a:ext uri="{FF2B5EF4-FFF2-40B4-BE49-F238E27FC236}">
                <a16:creationId xmlns:a16="http://schemas.microsoft.com/office/drawing/2014/main" id="{6420EDC2-7456-9E73-B46A-DD8B2D00E9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60718"/>
            <a:ext cx="7214616" cy="4509131"/>
          </a:xfrm>
          <a:prstGeom prst="rect">
            <a:avLst/>
          </a:prstGeom>
        </p:spPr>
      </p:pic>
    </p:spTree>
    <p:extLst>
      <p:ext uri="{BB962C8B-B14F-4D97-AF65-F5344CB8AC3E}">
        <p14:creationId xmlns:p14="http://schemas.microsoft.com/office/powerpoint/2010/main" val="345348497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AA605E4-4316-5B11-D54C-C93768FCE8E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Cantidad de Fruta en la Región 1</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 Gráfico de barras&#10;&#10;Descripción generada automáticamente">
            <a:extLst>
              <a:ext uri="{FF2B5EF4-FFF2-40B4-BE49-F238E27FC236}">
                <a16:creationId xmlns:a16="http://schemas.microsoft.com/office/drawing/2014/main" id="{D8A34409-59B4-39CD-FD50-239961FAA4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60718"/>
            <a:ext cx="7214616" cy="4509131"/>
          </a:xfrm>
          <a:prstGeom prst="rect">
            <a:avLst/>
          </a:prstGeom>
        </p:spPr>
      </p:pic>
    </p:spTree>
    <p:extLst>
      <p:ext uri="{BB962C8B-B14F-4D97-AF65-F5344CB8AC3E}">
        <p14:creationId xmlns:p14="http://schemas.microsoft.com/office/powerpoint/2010/main" val="265053483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BC83C0D-20DB-9420-337D-37E2FD0248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Cantidad de Fruta en la Región 2</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 Gráfico de barras&#10;&#10;Descripción generada automáticamente">
            <a:extLst>
              <a:ext uri="{FF2B5EF4-FFF2-40B4-BE49-F238E27FC236}">
                <a16:creationId xmlns:a16="http://schemas.microsoft.com/office/drawing/2014/main" id="{4553F0AA-9C09-36AF-E529-424CC6ABE6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60718"/>
            <a:ext cx="7214616" cy="4509131"/>
          </a:xfrm>
          <a:prstGeom prst="rect">
            <a:avLst/>
          </a:prstGeom>
        </p:spPr>
      </p:pic>
    </p:spTree>
    <p:extLst>
      <p:ext uri="{BB962C8B-B14F-4D97-AF65-F5344CB8AC3E}">
        <p14:creationId xmlns:p14="http://schemas.microsoft.com/office/powerpoint/2010/main" val="76016374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C907BB-9AF2-F5E8-DB07-F33E1E150AAE}"/>
              </a:ext>
            </a:extLst>
          </p:cNvPr>
          <p:cNvSpPr>
            <a:spLocks noGrp="1"/>
          </p:cNvSpPr>
          <p:nvPr>
            <p:ph type="title"/>
          </p:nvPr>
        </p:nvSpPr>
        <p:spPr>
          <a:xfrm>
            <a:off x="793662" y="386930"/>
            <a:ext cx="10066122" cy="1298448"/>
          </a:xfrm>
        </p:spPr>
        <p:txBody>
          <a:bodyPr anchor="b">
            <a:normAutofit/>
          </a:bodyPr>
          <a:lstStyle/>
          <a:p>
            <a:r>
              <a:rPr lang="es-CL" sz="4800" dirty="0"/>
              <a:t>Grafica 2.4.2</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6FE2D62E-87DC-2DF7-E06D-67A42E9130D0}"/>
              </a:ext>
            </a:extLst>
          </p:cNvPr>
          <p:cNvSpPr>
            <a:spLocks noGrp="1"/>
          </p:cNvSpPr>
          <p:nvPr>
            <p:ph idx="1"/>
          </p:nvPr>
        </p:nvSpPr>
        <p:spPr>
          <a:xfrm>
            <a:off x="793661" y="2599509"/>
            <a:ext cx="4530898" cy="3639450"/>
          </a:xfrm>
        </p:spPr>
        <p:txBody>
          <a:bodyPr anchor="ctr">
            <a:normAutofit/>
          </a:bodyPr>
          <a:lstStyle/>
          <a:p>
            <a:r>
              <a:rPr lang="es-ES" sz="2000"/>
              <a:t>El dinero acumulado que ha entrado a la tienda.</a:t>
            </a:r>
            <a:endParaRPr lang="en-US" sz="2000"/>
          </a:p>
        </p:txBody>
      </p:sp>
      <p:pic>
        <p:nvPicPr>
          <p:cNvPr id="5" name="Marcador de contenido 4" descr="Gráfico, Gráfico de líneas&#10;&#10;Descripción generada automáticamente">
            <a:extLst>
              <a:ext uri="{FF2B5EF4-FFF2-40B4-BE49-F238E27FC236}">
                <a16:creationId xmlns:a16="http://schemas.microsoft.com/office/drawing/2014/main" id="{54B9B69D-BFEB-DBA8-3432-F463787FF88F}"/>
              </a:ext>
            </a:extLst>
          </p:cNvPr>
          <p:cNvPicPr>
            <a:picLocks noChangeAspect="1"/>
          </p:cNvPicPr>
          <p:nvPr/>
        </p:nvPicPr>
        <p:blipFill rotWithShape="1">
          <a:blip r:embed="rId2">
            <a:extLst>
              <a:ext uri="{28A0092B-C50C-407E-A947-70E740481C1C}">
                <a14:useLocalDpi xmlns:a14="http://schemas.microsoft.com/office/drawing/2010/main" val="0"/>
              </a:ext>
            </a:extLst>
          </a:blip>
          <a:srcRect l="8414" r="4922"/>
          <a:stretch/>
        </p:blipFill>
        <p:spPr>
          <a:xfrm>
            <a:off x="5911532" y="2484255"/>
            <a:ext cx="5150277" cy="3714244"/>
          </a:xfrm>
          <a:prstGeom prst="rect">
            <a:avLst/>
          </a:prstGeom>
        </p:spPr>
      </p:pic>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32664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B463307-0AE1-8E42-CC08-F5FB0B5B1CAB}"/>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n-US" sz="4800" kern="1200" dirty="0" err="1">
                <a:solidFill>
                  <a:schemeClr val="tx1"/>
                </a:solidFill>
                <a:latin typeface="+mj-lt"/>
                <a:ea typeface="+mj-ea"/>
                <a:cs typeface="+mj-cs"/>
              </a:rPr>
              <a:t>Grafica</a:t>
            </a:r>
            <a:r>
              <a:rPr lang="en-US" sz="4800" kern="1200" dirty="0">
                <a:solidFill>
                  <a:schemeClr val="tx1"/>
                </a:solidFill>
                <a:latin typeface="+mj-lt"/>
                <a:ea typeface="+mj-ea"/>
                <a:cs typeface="+mj-cs"/>
              </a:rPr>
              <a:t> 2.4.3</a:t>
            </a:r>
            <a:br>
              <a:rPr lang="en-US" sz="4800" kern="1200" dirty="0">
                <a:solidFill>
                  <a:schemeClr val="tx1"/>
                </a:solidFill>
                <a:latin typeface="+mj-lt"/>
                <a:ea typeface="+mj-ea"/>
                <a:cs typeface="+mj-cs"/>
              </a:rPr>
            </a:br>
            <a:r>
              <a:rPr lang="en-US" sz="4800" kern="1200" dirty="0" err="1">
                <a:solidFill>
                  <a:schemeClr val="tx1"/>
                </a:solidFill>
                <a:latin typeface="+mj-lt"/>
                <a:ea typeface="+mj-ea"/>
                <a:cs typeface="+mj-cs"/>
              </a:rPr>
              <a:t>Gasto</a:t>
            </a:r>
            <a:r>
              <a:rPr lang="en-US" sz="4800" kern="1200" dirty="0">
                <a:solidFill>
                  <a:schemeClr val="tx1"/>
                </a:solidFill>
                <a:latin typeface="+mj-lt"/>
                <a:ea typeface="+mj-ea"/>
                <a:cs typeface="+mj-cs"/>
              </a:rPr>
              <a:t> de dinero </a:t>
            </a:r>
            <a:r>
              <a:rPr lang="en-US" sz="4800" kern="1200" dirty="0" err="1">
                <a:solidFill>
                  <a:schemeClr val="tx1"/>
                </a:solidFill>
                <a:latin typeface="+mj-lt"/>
                <a:ea typeface="+mj-ea"/>
                <a:cs typeface="+mj-cs"/>
              </a:rPr>
              <a:t>por</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los</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clientes</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por</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Región</a:t>
            </a:r>
            <a:r>
              <a:rPr lang="en-US" sz="4800" kern="1200" dirty="0">
                <a:solidFill>
                  <a:schemeClr val="tx1"/>
                </a:solidFill>
                <a:latin typeface="+mj-lt"/>
                <a:ea typeface="+mj-ea"/>
                <a:cs typeface="+mj-cs"/>
              </a:rPr>
              <a:t> </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Marcador de contenido 4" descr="Gráfico, Gráfico de cajas y bigotes&#10;&#10;Descripción generada automáticamente">
            <a:extLst>
              <a:ext uri="{FF2B5EF4-FFF2-40B4-BE49-F238E27FC236}">
                <a16:creationId xmlns:a16="http://schemas.microsoft.com/office/drawing/2014/main" id="{7771FB02-F7F2-F47F-BD3C-BAE3D0D034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4356" y="1350614"/>
            <a:ext cx="6408836" cy="4005519"/>
          </a:xfrm>
          <a:prstGeom prst="rect">
            <a:avLst/>
          </a:prstGeom>
        </p:spPr>
      </p:pic>
    </p:spTree>
    <p:extLst>
      <p:ext uri="{BB962C8B-B14F-4D97-AF65-F5344CB8AC3E}">
        <p14:creationId xmlns:p14="http://schemas.microsoft.com/office/powerpoint/2010/main" val="491199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8EF8FBB-451D-ACE0-1E63-11BFD2A8C17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100" kern="1200" dirty="0" err="1">
                <a:solidFill>
                  <a:schemeClr val="tx1"/>
                </a:solidFill>
                <a:latin typeface="+mj-lt"/>
                <a:ea typeface="+mj-ea"/>
                <a:cs typeface="+mj-cs"/>
              </a:rPr>
              <a:t>Ingreso</a:t>
            </a:r>
            <a:r>
              <a:rPr lang="en-US" sz="4100" kern="1200" dirty="0">
                <a:solidFill>
                  <a:schemeClr val="tx1"/>
                </a:solidFill>
                <a:latin typeface="+mj-lt"/>
                <a:ea typeface="+mj-ea"/>
                <a:cs typeface="+mj-cs"/>
              </a:rPr>
              <a:t> de dinero </a:t>
            </a:r>
            <a:r>
              <a:rPr lang="en-US" sz="4100" kern="1200" dirty="0" err="1">
                <a:solidFill>
                  <a:schemeClr val="tx1"/>
                </a:solidFill>
                <a:latin typeface="+mj-lt"/>
                <a:ea typeface="+mj-ea"/>
                <a:cs typeface="+mj-cs"/>
              </a:rPr>
              <a:t>en</a:t>
            </a:r>
            <a:r>
              <a:rPr lang="en-US" sz="4100" kern="1200" dirty="0">
                <a:solidFill>
                  <a:schemeClr val="tx1"/>
                </a:solidFill>
                <a:latin typeface="+mj-lt"/>
                <a:ea typeface="+mj-ea"/>
                <a:cs typeface="+mj-cs"/>
              </a:rPr>
              <a:t> la tienda </a:t>
            </a:r>
            <a:r>
              <a:rPr lang="en-US" sz="4100" kern="1200" dirty="0" err="1">
                <a:solidFill>
                  <a:schemeClr val="tx1"/>
                </a:solidFill>
                <a:latin typeface="+mj-lt"/>
                <a:ea typeface="+mj-ea"/>
                <a:cs typeface="+mj-cs"/>
              </a:rPr>
              <a:t>por</a:t>
            </a:r>
            <a:r>
              <a:rPr lang="en-US" sz="4100" kern="1200" dirty="0">
                <a:solidFill>
                  <a:schemeClr val="tx1"/>
                </a:solidFill>
                <a:latin typeface="+mj-lt"/>
                <a:ea typeface="+mj-ea"/>
                <a:cs typeface="+mj-cs"/>
              </a:rPr>
              <a:t> </a:t>
            </a:r>
            <a:r>
              <a:rPr lang="en-US" sz="4100" kern="1200" dirty="0" err="1">
                <a:solidFill>
                  <a:schemeClr val="tx1"/>
                </a:solidFill>
                <a:latin typeface="+mj-lt"/>
                <a:ea typeface="+mj-ea"/>
                <a:cs typeface="+mj-cs"/>
              </a:rPr>
              <a:t>todas</a:t>
            </a:r>
            <a:r>
              <a:rPr lang="en-US" sz="4100" kern="1200" dirty="0">
                <a:solidFill>
                  <a:schemeClr val="tx1"/>
                </a:solidFill>
                <a:latin typeface="+mj-lt"/>
                <a:ea typeface="+mj-ea"/>
                <a:cs typeface="+mj-cs"/>
              </a:rPr>
              <a:t> las Regiones</a:t>
            </a:r>
            <a:br>
              <a:rPr lang="en-US" sz="4100" kern="1200" dirty="0">
                <a:solidFill>
                  <a:schemeClr val="tx1"/>
                </a:solidFill>
                <a:latin typeface="+mj-lt"/>
                <a:ea typeface="+mj-ea"/>
                <a:cs typeface="+mj-cs"/>
              </a:rPr>
            </a:br>
            <a:endParaRPr lang="en-US" sz="4100" kern="1200" dirty="0">
              <a:solidFill>
                <a:schemeClr val="tx1"/>
              </a:solidFill>
              <a:latin typeface="+mj-lt"/>
              <a:ea typeface="+mj-ea"/>
              <a:cs typeface="+mj-cs"/>
            </a:endParaRP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Marcador de contenido 4" descr="Lápiz de colores&#10;&#10;Descripción generada automáticamente con confianza baja">
            <a:extLst>
              <a:ext uri="{FF2B5EF4-FFF2-40B4-BE49-F238E27FC236}">
                <a16:creationId xmlns:a16="http://schemas.microsoft.com/office/drawing/2014/main" id="{9DF0F08B-A22A-49D8-87D9-7F080D4FBE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4356" y="1350614"/>
            <a:ext cx="6408836" cy="4005519"/>
          </a:xfrm>
          <a:prstGeom prst="rect">
            <a:avLst/>
          </a:prstGeom>
        </p:spPr>
      </p:pic>
    </p:spTree>
    <p:extLst>
      <p:ext uri="{BB962C8B-B14F-4D97-AF65-F5344CB8AC3E}">
        <p14:creationId xmlns:p14="http://schemas.microsoft.com/office/powerpoint/2010/main" val="263582681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AF79CF3-8C75-E345-9D2D-3806667A550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s-CL" sz="4800" dirty="0"/>
              <a:t>Ingreso Promedio por fruta por mes en la Región 1</a:t>
            </a:r>
            <a:endParaRPr lang="en-US" sz="4800" kern="1200" dirty="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Marcador de contenido 4" descr="Una captura de un videojuego&#10;&#10;Descripción generada automáticamente con confianza baja">
            <a:extLst>
              <a:ext uri="{FF2B5EF4-FFF2-40B4-BE49-F238E27FC236}">
                <a16:creationId xmlns:a16="http://schemas.microsoft.com/office/drawing/2014/main" id="{A3D32EDB-FF96-6E4C-E1A3-3A44EA8CED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4356" y="1350614"/>
            <a:ext cx="6408836" cy="4005519"/>
          </a:xfrm>
          <a:prstGeom prst="rect">
            <a:avLst/>
          </a:prstGeom>
        </p:spPr>
      </p:pic>
    </p:spTree>
    <p:extLst>
      <p:ext uri="{BB962C8B-B14F-4D97-AF65-F5344CB8AC3E}">
        <p14:creationId xmlns:p14="http://schemas.microsoft.com/office/powerpoint/2010/main" val="135607718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AF79CF3-8C75-E345-9D2D-3806667A550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s-CL" sz="4800" dirty="0"/>
              <a:t>Ingreso Promedio por fruta por mes en la Región 2</a:t>
            </a:r>
            <a:endParaRPr lang="en-US" sz="4800" kern="1200" dirty="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Marcador de contenido 4">
            <a:extLst>
              <a:ext uri="{FF2B5EF4-FFF2-40B4-BE49-F238E27FC236}">
                <a16:creationId xmlns:a16="http://schemas.microsoft.com/office/drawing/2014/main" id="{A3D32EDB-FF96-6E4C-E1A3-3A44EA8CED2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14356" y="1350614"/>
            <a:ext cx="6408836" cy="4005519"/>
          </a:xfrm>
          <a:prstGeom prst="rect">
            <a:avLst/>
          </a:prstGeom>
        </p:spPr>
      </p:pic>
    </p:spTree>
    <p:extLst>
      <p:ext uri="{BB962C8B-B14F-4D97-AF65-F5344CB8AC3E}">
        <p14:creationId xmlns:p14="http://schemas.microsoft.com/office/powerpoint/2010/main" val="137534180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8319494-CCB9-F56D-36DA-30E77498421D}"/>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err="1">
                <a:solidFill>
                  <a:schemeClr val="tx1"/>
                </a:solidFill>
                <a:latin typeface="+mj-lt"/>
                <a:ea typeface="+mj-ea"/>
                <a:cs typeface="+mj-cs"/>
              </a:rPr>
              <a:t>Esquema</a:t>
            </a:r>
            <a:r>
              <a:rPr lang="en-US" kern="1200" dirty="0">
                <a:solidFill>
                  <a:schemeClr val="tx1"/>
                </a:solidFill>
                <a:latin typeface="+mj-lt"/>
                <a:ea typeface="+mj-ea"/>
                <a:cs typeface="+mj-cs"/>
              </a:rPr>
              <a:t> P1</a:t>
            </a:r>
          </a:p>
        </p:txBody>
      </p:sp>
      <p:pic>
        <p:nvPicPr>
          <p:cNvPr id="1026" name="Picture 2">
            <a:extLst>
              <a:ext uri="{FF2B5EF4-FFF2-40B4-BE49-F238E27FC236}">
                <a16:creationId xmlns:a16="http://schemas.microsoft.com/office/drawing/2014/main" id="{77BE4F3D-28C1-C692-A074-A371E3FFF0F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23" b="25644"/>
          <a:stretch/>
        </p:blipFill>
        <p:spPr bwMode="auto">
          <a:xfrm>
            <a:off x="6066411" y="578738"/>
            <a:ext cx="5367329" cy="5670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79931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FF00CAC-3660-3277-2933-206AA735F5B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a:solidFill>
                  <a:schemeClr val="tx1"/>
                </a:solidFill>
                <a:latin typeface="+mj-lt"/>
                <a:ea typeface="+mj-ea"/>
                <a:cs typeface="+mj-cs"/>
              </a:rPr>
              <a:t>Cantidad de Frutas compradas en promedio por región en un año</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Marcador de contenido 4" descr="Gráfico, Gráfico de barras&#10;&#10;Descripción generada automáticamente">
            <a:extLst>
              <a:ext uri="{FF2B5EF4-FFF2-40B4-BE49-F238E27FC236}">
                <a16:creationId xmlns:a16="http://schemas.microsoft.com/office/drawing/2014/main" id="{C0119B46-F441-AA93-CBBC-74C207F268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4356" y="1350614"/>
            <a:ext cx="6408836" cy="4005519"/>
          </a:xfrm>
          <a:prstGeom prst="rect">
            <a:avLst/>
          </a:prstGeom>
        </p:spPr>
      </p:pic>
    </p:spTree>
    <p:extLst>
      <p:ext uri="{BB962C8B-B14F-4D97-AF65-F5344CB8AC3E}">
        <p14:creationId xmlns:p14="http://schemas.microsoft.com/office/powerpoint/2010/main" val="238278095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8E81931-EC11-4433-BB7B-ED42BAA24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F35BC353-549C-47DC-9732-7E69613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8003"/>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Lupa resalta un rendimiento económico decreciente">
            <a:extLst>
              <a:ext uri="{FF2B5EF4-FFF2-40B4-BE49-F238E27FC236}">
                <a16:creationId xmlns:a16="http://schemas.microsoft.com/office/drawing/2014/main" id="{2DFAF71E-D5FF-A54C-CF4B-062E51938DED}"/>
              </a:ext>
            </a:extLst>
          </p:cNvPr>
          <p:cNvPicPr>
            <a:picLocks noChangeAspect="1"/>
          </p:cNvPicPr>
          <p:nvPr/>
        </p:nvPicPr>
        <p:blipFill rotWithShape="1">
          <a:blip r:embed="rId2"/>
          <a:srcRect t="1220" b="14510"/>
          <a:stretch/>
        </p:blipFill>
        <p:spPr>
          <a:xfrm>
            <a:off x="20" y="-1"/>
            <a:ext cx="12191980" cy="6858002"/>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2" name="Título 1">
            <a:extLst>
              <a:ext uri="{FF2B5EF4-FFF2-40B4-BE49-F238E27FC236}">
                <a16:creationId xmlns:a16="http://schemas.microsoft.com/office/drawing/2014/main" id="{5DABFF52-B1A3-1C22-379F-5946BC6A43AD}"/>
              </a:ext>
            </a:extLst>
          </p:cNvPr>
          <p:cNvSpPr>
            <a:spLocks noGrp="1"/>
          </p:cNvSpPr>
          <p:nvPr>
            <p:ph type="title"/>
          </p:nvPr>
        </p:nvSpPr>
        <p:spPr>
          <a:xfrm>
            <a:off x="782470" y="381663"/>
            <a:ext cx="6592960" cy="826935"/>
          </a:xfrm>
        </p:spPr>
        <p:txBody>
          <a:bodyPr vert="horz" lIns="91440" tIns="45720" rIns="91440" bIns="45720" rtlCol="0" anchor="b">
            <a:normAutofit/>
          </a:bodyPr>
          <a:lstStyle/>
          <a:p>
            <a:r>
              <a:rPr lang="en-US" sz="3600" dirty="0" err="1">
                <a:solidFill>
                  <a:schemeClr val="tx1">
                    <a:lumMod val="85000"/>
                    <a:lumOff val="15000"/>
                  </a:schemeClr>
                </a:solidFill>
              </a:rPr>
              <a:t>Respuestas</a:t>
            </a:r>
            <a:r>
              <a:rPr lang="en-US" sz="3600" dirty="0">
                <a:solidFill>
                  <a:schemeClr val="tx1">
                    <a:lumMod val="85000"/>
                    <a:lumOff val="15000"/>
                  </a:schemeClr>
                </a:solidFill>
              </a:rPr>
              <a:t> al </a:t>
            </a:r>
            <a:r>
              <a:rPr lang="en-US" sz="3600" dirty="0" err="1">
                <a:solidFill>
                  <a:schemeClr val="tx1">
                    <a:lumMod val="85000"/>
                    <a:lumOff val="15000"/>
                  </a:schemeClr>
                </a:solidFill>
              </a:rPr>
              <a:t>Análisis</a:t>
            </a:r>
            <a:r>
              <a:rPr lang="en-US" sz="3600" dirty="0">
                <a:solidFill>
                  <a:schemeClr val="tx1">
                    <a:lumMod val="85000"/>
                    <a:lumOff val="15000"/>
                  </a:schemeClr>
                </a:solidFill>
              </a:rPr>
              <a:t> </a:t>
            </a:r>
          </a:p>
        </p:txBody>
      </p:sp>
    </p:spTree>
    <p:extLst>
      <p:ext uri="{BB962C8B-B14F-4D97-AF65-F5344CB8AC3E}">
        <p14:creationId xmlns:p14="http://schemas.microsoft.com/office/powerpoint/2010/main" val="283321012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561E4D7-75C5-8465-C617-6BDB2950CA0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2800" kern="1200" dirty="0">
                <a:solidFill>
                  <a:schemeClr val="tx2"/>
                </a:solidFill>
                <a:latin typeface="+mj-lt"/>
                <a:ea typeface="+mj-ea"/>
                <a:cs typeface="+mj-cs"/>
              </a:rPr>
              <a:t>¿Que </a:t>
            </a:r>
            <a:r>
              <a:rPr lang="en-US" sz="2800" kern="1200" dirty="0" err="1">
                <a:solidFill>
                  <a:schemeClr val="tx2"/>
                </a:solidFill>
                <a:latin typeface="+mj-lt"/>
                <a:ea typeface="+mj-ea"/>
                <a:cs typeface="+mj-cs"/>
              </a:rPr>
              <a:t>región</a:t>
            </a:r>
            <a:r>
              <a:rPr lang="en-US" sz="2800" kern="1200" dirty="0">
                <a:solidFill>
                  <a:schemeClr val="tx2"/>
                </a:solidFill>
                <a:latin typeface="+mj-lt"/>
                <a:ea typeface="+mj-ea"/>
                <a:cs typeface="+mj-cs"/>
              </a:rPr>
              <a:t> </a:t>
            </a:r>
            <a:r>
              <a:rPr lang="en-US" sz="2800" kern="1200" dirty="0" err="1">
                <a:solidFill>
                  <a:schemeClr val="tx2"/>
                </a:solidFill>
                <a:latin typeface="+mj-lt"/>
                <a:ea typeface="+mj-ea"/>
                <a:cs typeface="+mj-cs"/>
              </a:rPr>
              <a:t>crees</a:t>
            </a:r>
            <a:r>
              <a:rPr lang="en-US" sz="2800" kern="1200" dirty="0">
                <a:solidFill>
                  <a:schemeClr val="tx2"/>
                </a:solidFill>
                <a:latin typeface="+mj-lt"/>
                <a:ea typeface="+mj-ea"/>
                <a:cs typeface="+mj-cs"/>
              </a:rPr>
              <a:t> que </a:t>
            </a:r>
            <a:r>
              <a:rPr lang="en-US" sz="2800" kern="1200" dirty="0" err="1">
                <a:solidFill>
                  <a:schemeClr val="tx2"/>
                </a:solidFill>
                <a:latin typeface="+mj-lt"/>
                <a:ea typeface="+mj-ea"/>
                <a:cs typeface="+mj-cs"/>
              </a:rPr>
              <a:t>va</a:t>
            </a:r>
            <a:r>
              <a:rPr lang="en-US" sz="2800" kern="1200" dirty="0">
                <a:solidFill>
                  <a:schemeClr val="tx2"/>
                </a:solidFill>
                <a:latin typeface="+mj-lt"/>
                <a:ea typeface="+mj-ea"/>
                <a:cs typeface="+mj-cs"/>
              </a:rPr>
              <a:t> </a:t>
            </a:r>
            <a:r>
              <a:rPr lang="en-US" sz="2800" kern="1200" dirty="0" err="1">
                <a:solidFill>
                  <a:schemeClr val="tx2"/>
                </a:solidFill>
                <a:latin typeface="+mj-lt"/>
                <a:ea typeface="+mj-ea"/>
                <a:cs typeface="+mj-cs"/>
              </a:rPr>
              <a:t>en</a:t>
            </a:r>
            <a:r>
              <a:rPr lang="en-US" sz="2800" kern="1200" dirty="0">
                <a:solidFill>
                  <a:schemeClr val="tx2"/>
                </a:solidFill>
                <a:latin typeface="+mj-lt"/>
                <a:ea typeface="+mj-ea"/>
                <a:cs typeface="+mj-cs"/>
              </a:rPr>
              <a:t> </a:t>
            </a:r>
            <a:r>
              <a:rPr lang="en-US" sz="2800" kern="1200" dirty="0" err="1">
                <a:solidFill>
                  <a:schemeClr val="tx2"/>
                </a:solidFill>
                <a:latin typeface="+mj-lt"/>
                <a:ea typeface="+mj-ea"/>
                <a:cs typeface="+mj-cs"/>
              </a:rPr>
              <a:t>crecimiento</a:t>
            </a:r>
            <a:r>
              <a:rPr lang="en-US" sz="2800" kern="1200" dirty="0">
                <a:solidFill>
                  <a:schemeClr val="tx2"/>
                </a:solidFill>
                <a:latin typeface="+mj-lt"/>
                <a:ea typeface="+mj-ea"/>
                <a:cs typeface="+mj-cs"/>
              </a:rPr>
              <a:t> y </a:t>
            </a:r>
            <a:r>
              <a:rPr lang="en-US" sz="2800" kern="1200" dirty="0" err="1">
                <a:solidFill>
                  <a:schemeClr val="tx2"/>
                </a:solidFill>
                <a:latin typeface="+mj-lt"/>
                <a:ea typeface="+mj-ea"/>
                <a:cs typeface="+mj-cs"/>
              </a:rPr>
              <a:t>va</a:t>
            </a:r>
            <a:r>
              <a:rPr lang="en-US" sz="2800" kern="1200" dirty="0">
                <a:solidFill>
                  <a:schemeClr val="tx2"/>
                </a:solidFill>
                <a:latin typeface="+mj-lt"/>
                <a:ea typeface="+mj-ea"/>
                <a:cs typeface="+mj-cs"/>
              </a:rPr>
              <a:t> a </a:t>
            </a:r>
            <a:r>
              <a:rPr lang="en-US" sz="2800" kern="1200" dirty="0" err="1">
                <a:solidFill>
                  <a:schemeClr val="tx2"/>
                </a:solidFill>
                <a:latin typeface="+mj-lt"/>
                <a:ea typeface="+mj-ea"/>
                <a:cs typeface="+mj-cs"/>
              </a:rPr>
              <a:t>aumentar</a:t>
            </a:r>
            <a:r>
              <a:rPr lang="en-US" sz="2800" kern="1200" dirty="0">
                <a:solidFill>
                  <a:schemeClr val="tx2"/>
                </a:solidFill>
                <a:latin typeface="+mj-lt"/>
                <a:ea typeface="+mj-ea"/>
                <a:cs typeface="+mj-cs"/>
              </a:rPr>
              <a:t> </a:t>
            </a:r>
            <a:r>
              <a:rPr lang="en-US" sz="2800" kern="1200" dirty="0" err="1">
                <a:solidFill>
                  <a:schemeClr val="tx2"/>
                </a:solidFill>
                <a:latin typeface="+mj-lt"/>
                <a:ea typeface="+mj-ea"/>
                <a:cs typeface="+mj-cs"/>
              </a:rPr>
              <a:t>su</a:t>
            </a:r>
            <a:r>
              <a:rPr lang="en-US" sz="2800" kern="1200" dirty="0">
                <a:solidFill>
                  <a:schemeClr val="tx2"/>
                </a:solidFill>
                <a:latin typeface="+mj-lt"/>
                <a:ea typeface="+mj-ea"/>
                <a:cs typeface="+mj-cs"/>
              </a:rPr>
              <a:t> </a:t>
            </a:r>
            <a:r>
              <a:rPr lang="en-US" sz="2800" kern="1200" dirty="0" err="1">
                <a:solidFill>
                  <a:schemeClr val="tx2"/>
                </a:solidFill>
                <a:latin typeface="+mj-lt"/>
                <a:ea typeface="+mj-ea"/>
                <a:cs typeface="+mj-cs"/>
              </a:rPr>
              <a:t>demanda</a:t>
            </a:r>
            <a:r>
              <a:rPr lang="en-US" sz="2800" kern="1200" dirty="0">
                <a:solidFill>
                  <a:schemeClr val="tx2"/>
                </a:solidFill>
                <a:latin typeface="+mj-lt"/>
                <a:ea typeface="+mj-ea"/>
                <a:cs typeface="+mj-cs"/>
              </a:rPr>
              <a:t> </a:t>
            </a:r>
            <a:r>
              <a:rPr lang="en-US" sz="2800" kern="1200" dirty="0" err="1">
                <a:solidFill>
                  <a:schemeClr val="tx2"/>
                </a:solidFill>
                <a:latin typeface="+mj-lt"/>
                <a:ea typeface="+mj-ea"/>
                <a:cs typeface="+mj-cs"/>
              </a:rPr>
              <a:t>el</a:t>
            </a:r>
            <a:r>
              <a:rPr lang="en-US" sz="2800" kern="1200" dirty="0">
                <a:solidFill>
                  <a:schemeClr val="tx2"/>
                </a:solidFill>
                <a:latin typeface="+mj-lt"/>
                <a:ea typeface="+mj-ea"/>
                <a:cs typeface="+mj-cs"/>
              </a:rPr>
              <a:t> </a:t>
            </a:r>
            <a:r>
              <a:rPr lang="en-US" sz="2800" kern="1200" dirty="0" err="1">
                <a:solidFill>
                  <a:schemeClr val="tx2"/>
                </a:solidFill>
                <a:latin typeface="+mj-lt"/>
                <a:ea typeface="+mj-ea"/>
                <a:cs typeface="+mj-cs"/>
              </a:rPr>
              <a:t>siguiente</a:t>
            </a:r>
            <a:r>
              <a:rPr lang="en-US" sz="2800" kern="1200" dirty="0">
                <a:solidFill>
                  <a:schemeClr val="tx2"/>
                </a:solidFill>
                <a:latin typeface="+mj-lt"/>
                <a:ea typeface="+mj-ea"/>
                <a:cs typeface="+mj-cs"/>
              </a:rPr>
              <a:t> </a:t>
            </a:r>
            <a:r>
              <a:rPr lang="en-US" sz="2800" kern="1200" dirty="0" err="1">
                <a:solidFill>
                  <a:schemeClr val="tx2"/>
                </a:solidFill>
                <a:latin typeface="+mj-lt"/>
                <a:ea typeface="+mj-ea"/>
                <a:cs typeface="+mj-cs"/>
              </a:rPr>
              <a:t>año</a:t>
            </a:r>
            <a:r>
              <a:rPr lang="en-US" sz="2800" kern="1200" dirty="0">
                <a:solidFill>
                  <a:schemeClr val="tx2"/>
                </a:solidFill>
                <a:latin typeface="+mj-lt"/>
                <a:ea typeface="+mj-ea"/>
                <a:cs typeface="+mj-cs"/>
              </a:rPr>
              <a:t>?</a:t>
            </a:r>
          </a:p>
        </p:txBody>
      </p:sp>
      <p:pic>
        <p:nvPicPr>
          <p:cNvPr id="7" name="Graphic 6" descr="Bar Graph with Downward Trend">
            <a:extLst>
              <a:ext uri="{FF2B5EF4-FFF2-40B4-BE49-F238E27FC236}">
                <a16:creationId xmlns:a16="http://schemas.microsoft.com/office/drawing/2014/main" id="{3E7F8F7F-E379-4690-437B-0C21E686DB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4725438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952E8D-7C33-74A7-0F66-233117CDB65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3100" kern="1200">
                <a:solidFill>
                  <a:schemeClr val="tx2"/>
                </a:solidFill>
                <a:latin typeface="+mj-lt"/>
                <a:ea typeface="+mj-ea"/>
                <a:cs typeface="+mj-cs"/>
              </a:rPr>
              <a:t>¿Puedes ver alguna relación entre la venta de las frutas?</a:t>
            </a:r>
          </a:p>
        </p:txBody>
      </p:sp>
      <p:pic>
        <p:nvPicPr>
          <p:cNvPr id="7" name="Graphic 6" descr="Fruit Bowl">
            <a:extLst>
              <a:ext uri="{FF2B5EF4-FFF2-40B4-BE49-F238E27FC236}">
                <a16:creationId xmlns:a16="http://schemas.microsoft.com/office/drawing/2014/main" id="{BED883F6-5993-5FEE-96F8-7E5B8598B0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5671384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BB1418-4303-E66C-0D1C-3A7DDBFD23BB}"/>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1900" kern="1200" dirty="0">
                <a:solidFill>
                  <a:schemeClr val="tx2"/>
                </a:solidFill>
                <a:latin typeface="+mj-lt"/>
                <a:ea typeface="+mj-ea"/>
                <a:cs typeface="+mj-cs"/>
              </a:rPr>
              <a:t>Tu amigo </a:t>
            </a:r>
            <a:r>
              <a:rPr lang="en-US" sz="1900" kern="1200" dirty="0" err="1">
                <a:solidFill>
                  <a:schemeClr val="tx2"/>
                </a:solidFill>
                <a:latin typeface="+mj-lt"/>
                <a:ea typeface="+mj-ea"/>
                <a:cs typeface="+mj-cs"/>
              </a:rPr>
              <a:t>tiene</a:t>
            </a:r>
            <a:r>
              <a:rPr lang="en-US" sz="1900" kern="1200" dirty="0">
                <a:solidFill>
                  <a:schemeClr val="tx2"/>
                </a:solidFill>
                <a:latin typeface="+mj-lt"/>
                <a:ea typeface="+mj-ea"/>
                <a:cs typeface="+mj-cs"/>
              </a:rPr>
              <a:t> </a:t>
            </a:r>
            <a:r>
              <a:rPr lang="en-US" sz="1900" kern="1200" dirty="0" err="1">
                <a:solidFill>
                  <a:schemeClr val="tx2"/>
                </a:solidFill>
                <a:latin typeface="+mj-lt"/>
                <a:ea typeface="+mj-ea"/>
                <a:cs typeface="+mj-cs"/>
              </a:rPr>
              <a:t>una</a:t>
            </a:r>
            <a:r>
              <a:rPr lang="en-US" sz="1900" kern="1200" dirty="0">
                <a:solidFill>
                  <a:schemeClr val="tx2"/>
                </a:solidFill>
                <a:latin typeface="+mj-lt"/>
                <a:ea typeface="+mj-ea"/>
                <a:cs typeface="+mj-cs"/>
              </a:rPr>
              <a:t> </a:t>
            </a:r>
            <a:r>
              <a:rPr lang="en-US" sz="1900" kern="1200" dirty="0" err="1">
                <a:solidFill>
                  <a:schemeClr val="tx2"/>
                </a:solidFill>
                <a:latin typeface="+mj-lt"/>
                <a:ea typeface="+mj-ea"/>
                <a:cs typeface="+mj-cs"/>
              </a:rPr>
              <a:t>predicción</a:t>
            </a:r>
            <a:r>
              <a:rPr lang="en-US" sz="1900" kern="1200" dirty="0">
                <a:solidFill>
                  <a:schemeClr val="tx2"/>
                </a:solidFill>
                <a:latin typeface="+mj-lt"/>
                <a:ea typeface="+mj-ea"/>
                <a:cs typeface="+mj-cs"/>
              </a:rPr>
              <a:t> de la </a:t>
            </a:r>
            <a:r>
              <a:rPr lang="en-US" sz="1900" kern="1200" dirty="0" err="1">
                <a:solidFill>
                  <a:schemeClr val="tx2"/>
                </a:solidFill>
                <a:latin typeface="+mj-lt"/>
                <a:ea typeface="+mj-ea"/>
                <a:cs typeface="+mj-cs"/>
              </a:rPr>
              <a:t>demanda</a:t>
            </a:r>
            <a:r>
              <a:rPr lang="en-US" sz="1900" kern="1200" dirty="0">
                <a:solidFill>
                  <a:schemeClr val="tx2"/>
                </a:solidFill>
                <a:latin typeface="+mj-lt"/>
                <a:ea typeface="+mj-ea"/>
                <a:cs typeface="+mj-cs"/>
              </a:rPr>
              <a:t> del kiwi para </a:t>
            </a:r>
            <a:r>
              <a:rPr lang="en-US" sz="1900" kern="1200" dirty="0" err="1">
                <a:solidFill>
                  <a:schemeClr val="tx2"/>
                </a:solidFill>
                <a:latin typeface="+mj-lt"/>
                <a:ea typeface="+mj-ea"/>
                <a:cs typeface="+mj-cs"/>
              </a:rPr>
              <a:t>el</a:t>
            </a:r>
            <a:r>
              <a:rPr lang="en-US" sz="1900" kern="1200" dirty="0">
                <a:solidFill>
                  <a:schemeClr val="tx2"/>
                </a:solidFill>
                <a:latin typeface="+mj-lt"/>
                <a:ea typeface="+mj-ea"/>
                <a:cs typeface="+mj-cs"/>
              </a:rPr>
              <a:t> </a:t>
            </a:r>
            <a:r>
              <a:rPr lang="en-US" sz="1900" kern="1200" dirty="0" err="1">
                <a:solidFill>
                  <a:schemeClr val="tx2"/>
                </a:solidFill>
                <a:latin typeface="+mj-lt"/>
                <a:ea typeface="+mj-ea"/>
                <a:cs typeface="+mj-cs"/>
              </a:rPr>
              <a:t>próximo</a:t>
            </a:r>
            <a:r>
              <a:rPr lang="en-US" sz="1900" kern="1200" dirty="0">
                <a:solidFill>
                  <a:schemeClr val="tx2"/>
                </a:solidFill>
                <a:latin typeface="+mj-lt"/>
                <a:ea typeface="+mj-ea"/>
                <a:cs typeface="+mj-cs"/>
              </a:rPr>
              <a:t> </a:t>
            </a:r>
            <a:r>
              <a:rPr lang="en-US" sz="1900" kern="1200" dirty="0" err="1">
                <a:solidFill>
                  <a:schemeClr val="tx2"/>
                </a:solidFill>
                <a:latin typeface="+mj-lt"/>
                <a:ea typeface="+mj-ea"/>
                <a:cs typeface="+mj-cs"/>
              </a:rPr>
              <a:t>año</a:t>
            </a:r>
            <a:r>
              <a:rPr lang="en-US" sz="1900" kern="1200" dirty="0">
                <a:solidFill>
                  <a:schemeClr val="tx2"/>
                </a:solidFill>
                <a:latin typeface="+mj-lt"/>
                <a:ea typeface="+mj-ea"/>
                <a:cs typeface="+mj-cs"/>
              </a:rPr>
              <a:t> </a:t>
            </a:r>
            <a:r>
              <a:rPr lang="en-US" sz="1900" kern="1200" dirty="0" err="1">
                <a:solidFill>
                  <a:schemeClr val="tx2"/>
                </a:solidFill>
                <a:latin typeface="+mj-lt"/>
                <a:ea typeface="+mj-ea"/>
                <a:cs typeface="+mj-cs"/>
              </a:rPr>
              <a:t>en</a:t>
            </a:r>
            <a:r>
              <a:rPr lang="en-US" sz="1900" kern="1200" dirty="0">
                <a:solidFill>
                  <a:schemeClr val="tx2"/>
                </a:solidFill>
                <a:latin typeface="+mj-lt"/>
                <a:ea typeface="+mj-ea"/>
                <a:cs typeface="+mj-cs"/>
              </a:rPr>
              <a:t> </a:t>
            </a:r>
            <a:r>
              <a:rPr lang="en-US" sz="1900" kern="1200" dirty="0" err="1">
                <a:solidFill>
                  <a:schemeClr val="tx2"/>
                </a:solidFill>
                <a:latin typeface="+mj-lt"/>
                <a:ea typeface="+mj-ea"/>
                <a:cs typeface="+mj-cs"/>
              </a:rPr>
              <a:t>distintas</a:t>
            </a:r>
            <a:r>
              <a:rPr lang="en-US" sz="1900" kern="1200" dirty="0">
                <a:solidFill>
                  <a:schemeClr val="tx2"/>
                </a:solidFill>
                <a:latin typeface="+mj-lt"/>
                <a:ea typeface="+mj-ea"/>
                <a:cs typeface="+mj-cs"/>
              </a:rPr>
              <a:t> regiones. ¿</a:t>
            </a:r>
            <a:r>
              <a:rPr lang="en-US" sz="1900" kern="1200" dirty="0" err="1">
                <a:solidFill>
                  <a:schemeClr val="tx2"/>
                </a:solidFill>
                <a:latin typeface="+mj-lt"/>
                <a:ea typeface="+mj-ea"/>
                <a:cs typeface="+mj-cs"/>
              </a:rPr>
              <a:t>Cómo</a:t>
            </a:r>
            <a:r>
              <a:rPr lang="en-US" sz="1900" kern="1200" dirty="0">
                <a:solidFill>
                  <a:schemeClr val="tx2"/>
                </a:solidFill>
                <a:latin typeface="+mj-lt"/>
                <a:ea typeface="+mj-ea"/>
                <a:cs typeface="+mj-cs"/>
              </a:rPr>
              <a:t> lo </a:t>
            </a:r>
            <a:r>
              <a:rPr lang="en-US" sz="1900" kern="1200" dirty="0" err="1">
                <a:solidFill>
                  <a:schemeClr val="tx2"/>
                </a:solidFill>
                <a:latin typeface="+mj-lt"/>
                <a:ea typeface="+mj-ea"/>
                <a:cs typeface="+mj-cs"/>
              </a:rPr>
              <a:t>harías</a:t>
            </a:r>
            <a:r>
              <a:rPr lang="en-US" sz="1900" kern="1200" dirty="0">
                <a:solidFill>
                  <a:schemeClr val="tx2"/>
                </a:solidFill>
                <a:latin typeface="+mj-lt"/>
                <a:ea typeface="+mj-ea"/>
                <a:cs typeface="+mj-cs"/>
              </a:rPr>
              <a:t> para </a:t>
            </a:r>
            <a:r>
              <a:rPr lang="en-US" sz="1900" kern="1200" dirty="0" err="1">
                <a:solidFill>
                  <a:schemeClr val="tx2"/>
                </a:solidFill>
                <a:latin typeface="+mj-lt"/>
                <a:ea typeface="+mj-ea"/>
                <a:cs typeface="+mj-cs"/>
              </a:rPr>
              <a:t>predecir</a:t>
            </a:r>
            <a:r>
              <a:rPr lang="en-US" sz="1900" kern="1200" dirty="0">
                <a:solidFill>
                  <a:schemeClr val="tx2"/>
                </a:solidFill>
                <a:latin typeface="+mj-lt"/>
                <a:ea typeface="+mj-ea"/>
                <a:cs typeface="+mj-cs"/>
              </a:rPr>
              <a:t> la </a:t>
            </a:r>
            <a:r>
              <a:rPr lang="en-US" sz="1900" kern="1200" dirty="0" err="1">
                <a:solidFill>
                  <a:schemeClr val="tx2"/>
                </a:solidFill>
                <a:latin typeface="+mj-lt"/>
                <a:ea typeface="+mj-ea"/>
                <a:cs typeface="+mj-cs"/>
              </a:rPr>
              <a:t>venta</a:t>
            </a:r>
            <a:r>
              <a:rPr lang="en-US" sz="1900" kern="1200" dirty="0">
                <a:solidFill>
                  <a:schemeClr val="tx2"/>
                </a:solidFill>
                <a:latin typeface="+mj-lt"/>
                <a:ea typeface="+mj-ea"/>
                <a:cs typeface="+mj-cs"/>
              </a:rPr>
              <a:t> de </a:t>
            </a:r>
            <a:r>
              <a:rPr lang="en-US" sz="1900" kern="1200" dirty="0" err="1">
                <a:solidFill>
                  <a:schemeClr val="tx2"/>
                </a:solidFill>
                <a:latin typeface="+mj-lt"/>
                <a:ea typeface="+mj-ea"/>
                <a:cs typeface="+mj-cs"/>
              </a:rPr>
              <a:t>una</a:t>
            </a:r>
            <a:r>
              <a:rPr lang="en-US" sz="1900" kern="1200" dirty="0">
                <a:solidFill>
                  <a:schemeClr val="tx2"/>
                </a:solidFill>
                <a:latin typeface="+mj-lt"/>
                <a:ea typeface="+mj-ea"/>
                <a:cs typeface="+mj-cs"/>
              </a:rPr>
              <a:t> o </a:t>
            </a:r>
            <a:r>
              <a:rPr lang="en-US" sz="1900" kern="1200" dirty="0" err="1">
                <a:solidFill>
                  <a:schemeClr val="tx2"/>
                </a:solidFill>
                <a:latin typeface="+mj-lt"/>
                <a:ea typeface="+mj-ea"/>
                <a:cs typeface="+mj-cs"/>
              </a:rPr>
              <a:t>más</a:t>
            </a:r>
            <a:r>
              <a:rPr lang="en-US" sz="1900" kern="1200" dirty="0">
                <a:solidFill>
                  <a:schemeClr val="tx2"/>
                </a:solidFill>
                <a:latin typeface="+mj-lt"/>
                <a:ea typeface="+mj-ea"/>
                <a:cs typeface="+mj-cs"/>
              </a:rPr>
              <a:t> </a:t>
            </a:r>
            <a:r>
              <a:rPr lang="en-US" sz="1900" kern="1200" dirty="0" err="1">
                <a:solidFill>
                  <a:schemeClr val="tx2"/>
                </a:solidFill>
                <a:latin typeface="+mj-lt"/>
                <a:ea typeface="+mj-ea"/>
                <a:cs typeface="+mj-cs"/>
              </a:rPr>
              <a:t>frutas</a:t>
            </a:r>
            <a:r>
              <a:rPr lang="en-US" sz="1900" kern="1200" dirty="0">
                <a:solidFill>
                  <a:schemeClr val="tx2"/>
                </a:solidFill>
                <a:latin typeface="+mj-lt"/>
                <a:ea typeface="+mj-ea"/>
                <a:cs typeface="+mj-cs"/>
              </a:rPr>
              <a:t> </a:t>
            </a:r>
            <a:r>
              <a:rPr lang="en-US" sz="1900" kern="1200" dirty="0" err="1">
                <a:solidFill>
                  <a:schemeClr val="tx2"/>
                </a:solidFill>
                <a:latin typeface="+mj-lt"/>
                <a:ea typeface="+mj-ea"/>
                <a:cs typeface="+mj-cs"/>
              </a:rPr>
              <a:t>en</a:t>
            </a:r>
            <a:r>
              <a:rPr lang="en-US" sz="1900" kern="1200" dirty="0">
                <a:solidFill>
                  <a:schemeClr val="tx2"/>
                </a:solidFill>
                <a:latin typeface="+mj-lt"/>
                <a:ea typeface="+mj-ea"/>
                <a:cs typeface="+mj-cs"/>
              </a:rPr>
              <a:t> base a </a:t>
            </a:r>
            <a:r>
              <a:rPr lang="en-US" sz="1900" kern="1200" dirty="0" err="1">
                <a:solidFill>
                  <a:schemeClr val="tx2"/>
                </a:solidFill>
                <a:latin typeface="+mj-lt"/>
                <a:ea typeface="+mj-ea"/>
                <a:cs typeface="+mj-cs"/>
              </a:rPr>
              <a:t>esa</a:t>
            </a:r>
            <a:r>
              <a:rPr lang="en-US" sz="1900" kern="1200" dirty="0">
                <a:solidFill>
                  <a:schemeClr val="tx2"/>
                </a:solidFill>
                <a:latin typeface="+mj-lt"/>
                <a:ea typeface="+mj-ea"/>
                <a:cs typeface="+mj-cs"/>
              </a:rPr>
              <a:t> </a:t>
            </a:r>
            <a:r>
              <a:rPr lang="en-US" sz="1900" kern="1200" dirty="0" err="1">
                <a:solidFill>
                  <a:schemeClr val="tx2"/>
                </a:solidFill>
                <a:latin typeface="+mj-lt"/>
                <a:ea typeface="+mj-ea"/>
                <a:cs typeface="+mj-cs"/>
              </a:rPr>
              <a:t>predicción</a:t>
            </a:r>
            <a:r>
              <a:rPr lang="en-US" sz="1900" kern="1200" dirty="0">
                <a:solidFill>
                  <a:schemeClr val="tx2"/>
                </a:solidFill>
                <a:latin typeface="+mj-lt"/>
                <a:ea typeface="+mj-ea"/>
                <a:cs typeface="+mj-cs"/>
              </a:rPr>
              <a:t>?</a:t>
            </a:r>
          </a:p>
        </p:txBody>
      </p:sp>
      <p:pic>
        <p:nvPicPr>
          <p:cNvPr id="7" name="Graphic 6" descr="Bar Graph with Upward Trend">
            <a:extLst>
              <a:ext uri="{FF2B5EF4-FFF2-40B4-BE49-F238E27FC236}">
                <a16:creationId xmlns:a16="http://schemas.microsoft.com/office/drawing/2014/main" id="{540C9734-329E-368B-F639-D28DCDA778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1037182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34C28A7-3D17-6FE0-EC75-6D298622C3CF}"/>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err="1">
                <a:solidFill>
                  <a:schemeClr val="tx2"/>
                </a:solidFill>
                <a:latin typeface="+mj-lt"/>
                <a:ea typeface="+mj-ea"/>
                <a:cs typeface="+mj-cs"/>
              </a:rPr>
              <a:t>Consultas</a:t>
            </a:r>
            <a:endParaRPr lang="en-US" sz="4000" kern="1200" dirty="0">
              <a:solidFill>
                <a:schemeClr val="tx2"/>
              </a:solidFill>
              <a:latin typeface="+mj-lt"/>
              <a:ea typeface="+mj-ea"/>
              <a:cs typeface="+mj-cs"/>
            </a:endParaRPr>
          </a:p>
        </p:txBody>
      </p:sp>
      <p:pic>
        <p:nvPicPr>
          <p:cNvPr id="7" name="Graphic 6" descr="Call center">
            <a:extLst>
              <a:ext uri="{FF2B5EF4-FFF2-40B4-BE49-F238E27FC236}">
                <a16:creationId xmlns:a16="http://schemas.microsoft.com/office/drawing/2014/main" id="{91C28991-6648-E34A-96EE-0D6A702DA5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589585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0926AA-1978-FAE0-83FF-7D9DCFB0E383}"/>
              </a:ext>
            </a:extLst>
          </p:cNvPr>
          <p:cNvSpPr>
            <a:spLocks noGrp="1"/>
          </p:cNvSpPr>
          <p:nvPr>
            <p:ph type="title"/>
          </p:nvPr>
        </p:nvSpPr>
        <p:spPr>
          <a:xfrm>
            <a:off x="4572001" y="601744"/>
            <a:ext cx="6781800" cy="1338696"/>
          </a:xfrm>
        </p:spPr>
        <p:txBody>
          <a:bodyPr>
            <a:normAutofit/>
          </a:bodyPr>
          <a:lstStyle/>
          <a:p>
            <a:r>
              <a:rPr lang="es-CL"/>
              <a:t>Parte 2.1</a:t>
            </a:r>
          </a:p>
        </p:txBody>
      </p:sp>
      <p:pic>
        <p:nvPicPr>
          <p:cNvPr id="18" name="Picture 17" descr="Gráfico económico digital">
            <a:extLst>
              <a:ext uri="{FF2B5EF4-FFF2-40B4-BE49-F238E27FC236}">
                <a16:creationId xmlns:a16="http://schemas.microsoft.com/office/drawing/2014/main" id="{D26660F4-4F18-6F82-9AA5-291627C65345}"/>
              </a:ext>
            </a:extLst>
          </p:cNvPr>
          <p:cNvPicPr>
            <a:picLocks noChangeAspect="1"/>
          </p:cNvPicPr>
          <p:nvPr/>
        </p:nvPicPr>
        <p:blipFill rotWithShape="1">
          <a:blip r:embed="rId2"/>
          <a:srcRect l="42245" r="26959"/>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Marcador de contenido 2">
            <a:extLst>
              <a:ext uri="{FF2B5EF4-FFF2-40B4-BE49-F238E27FC236}">
                <a16:creationId xmlns:a16="http://schemas.microsoft.com/office/drawing/2014/main" id="{FFC752EE-AE46-29BB-0BDC-D36825D7439D}"/>
              </a:ext>
            </a:extLst>
          </p:cNvPr>
          <p:cNvSpPr>
            <a:spLocks noGrp="1"/>
          </p:cNvSpPr>
          <p:nvPr>
            <p:ph idx="1"/>
          </p:nvPr>
        </p:nvSpPr>
        <p:spPr>
          <a:xfrm>
            <a:off x="4572001" y="2201958"/>
            <a:ext cx="6781800" cy="3900730"/>
          </a:xfrm>
        </p:spPr>
        <p:txBody>
          <a:bodyPr anchor="t">
            <a:normAutofit/>
          </a:bodyPr>
          <a:lstStyle/>
          <a:p>
            <a:r>
              <a:rPr lang="es-ES" sz="2000" dirty="0"/>
              <a:t>Esta idea que tiene para realizar su analítica en los datos que tiene en su base de datos  no es la óptima ya que al ser una Base de datos OLTP la cual tiene funcionan la aplicación hacia los usuarios, por lo tanto, al momento de realizar una consulta la cual pueda ser muy pesada y que consuma muchos recursos del servidor donde esta alojada la Base de Datos puede ocasionar que la aplicación funcione mal o simplemente esta se caiga y quede inoperativa.</a:t>
            </a:r>
            <a:endParaRPr lang="es-CL" sz="2000" dirty="0"/>
          </a:p>
        </p:txBody>
      </p:sp>
    </p:spTree>
    <p:extLst>
      <p:ext uri="{BB962C8B-B14F-4D97-AF65-F5344CB8AC3E}">
        <p14:creationId xmlns:p14="http://schemas.microsoft.com/office/powerpoint/2010/main" val="52638128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61CE36DE-0C70-94FC-E2B8-0E604C23737F}"/>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Parte 2.2</a:t>
            </a:r>
          </a:p>
        </p:txBody>
      </p:sp>
      <p:pic>
        <p:nvPicPr>
          <p:cNvPr id="7" name="Marcador de contenido 6" descr="Diagrama, Esquemático&#10;&#10;Descripción generada automáticamente">
            <a:extLst>
              <a:ext uri="{FF2B5EF4-FFF2-40B4-BE49-F238E27FC236}">
                <a16:creationId xmlns:a16="http://schemas.microsoft.com/office/drawing/2014/main" id="{27824793-90CB-851F-E00A-711AB33B93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5751" y="1680011"/>
            <a:ext cx="5708649" cy="3468003"/>
          </a:xfrm>
          <a:prstGeom prst="rect">
            <a:avLst/>
          </a:prstGeom>
        </p:spPr>
      </p:pic>
    </p:spTree>
    <p:extLst>
      <p:ext uri="{BB962C8B-B14F-4D97-AF65-F5344CB8AC3E}">
        <p14:creationId xmlns:p14="http://schemas.microsoft.com/office/powerpoint/2010/main" val="1787086928"/>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itos pontos de interrogação num fundo preto">
            <a:extLst>
              <a:ext uri="{FF2B5EF4-FFF2-40B4-BE49-F238E27FC236}">
                <a16:creationId xmlns:a16="http://schemas.microsoft.com/office/drawing/2014/main" id="{A457B282-64DC-D40C-2E18-75D4379C3656}"/>
              </a:ext>
            </a:extLst>
          </p:cNvPr>
          <p:cNvPicPr>
            <a:picLocks noChangeAspect="1"/>
          </p:cNvPicPr>
          <p:nvPr/>
        </p:nvPicPr>
        <p:blipFill rotWithShape="1">
          <a:blip r:embed="rId2"/>
          <a:srcRect l="13991" r="2" b="2"/>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9C08CB4-B825-BB1E-EC91-628AE2AB30CA}"/>
              </a:ext>
            </a:extLst>
          </p:cNvPr>
          <p:cNvSpPr>
            <a:spLocks noGrp="1"/>
          </p:cNvSpPr>
          <p:nvPr>
            <p:ph type="title"/>
          </p:nvPr>
        </p:nvSpPr>
        <p:spPr>
          <a:xfrm>
            <a:off x="838200" y="365125"/>
            <a:ext cx="3822189" cy="1899912"/>
          </a:xfrm>
        </p:spPr>
        <p:txBody>
          <a:bodyPr>
            <a:normAutofit/>
          </a:bodyPr>
          <a:lstStyle/>
          <a:p>
            <a:r>
              <a:rPr lang="es-CL" sz="4000" dirty="0"/>
              <a:t>Consultas 2.3</a:t>
            </a:r>
          </a:p>
        </p:txBody>
      </p:sp>
      <p:sp>
        <p:nvSpPr>
          <p:cNvPr id="3" name="Marcador de contenido 2">
            <a:extLst>
              <a:ext uri="{FF2B5EF4-FFF2-40B4-BE49-F238E27FC236}">
                <a16:creationId xmlns:a16="http://schemas.microsoft.com/office/drawing/2014/main" id="{15E8595A-510C-1D3D-7A7A-F08FBB979FFE}"/>
              </a:ext>
            </a:extLst>
          </p:cNvPr>
          <p:cNvSpPr>
            <a:spLocks noGrp="1"/>
          </p:cNvSpPr>
          <p:nvPr>
            <p:ph idx="1"/>
          </p:nvPr>
        </p:nvSpPr>
        <p:spPr>
          <a:xfrm>
            <a:off x="838200" y="2434201"/>
            <a:ext cx="3822189" cy="3742762"/>
          </a:xfrm>
        </p:spPr>
        <p:txBody>
          <a:bodyPr>
            <a:normAutofit/>
          </a:bodyPr>
          <a:lstStyle/>
          <a:p>
            <a:endParaRPr lang="es-CL" sz="2000" dirty="0"/>
          </a:p>
          <a:p>
            <a:endParaRPr lang="es-CL" sz="2000" dirty="0"/>
          </a:p>
        </p:txBody>
      </p:sp>
    </p:spTree>
    <p:extLst>
      <p:ext uri="{BB962C8B-B14F-4D97-AF65-F5344CB8AC3E}">
        <p14:creationId xmlns:p14="http://schemas.microsoft.com/office/powerpoint/2010/main" val="2624125168"/>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CA21AF0-E9EE-8413-406F-EEB640AA07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Consulta 2.3.1</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Marcador de contenido 4" descr="Interfaz de usuario gráfica&#10;&#10;Descripción generada automáticamente con confianza media">
            <a:extLst>
              <a:ext uri="{FF2B5EF4-FFF2-40B4-BE49-F238E27FC236}">
                <a16:creationId xmlns:a16="http://schemas.microsoft.com/office/drawing/2014/main" id="{2A6A14C6-6E83-5FB4-400B-D3C6DBFFA9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8476" y="625684"/>
            <a:ext cx="3900596" cy="5455380"/>
          </a:xfrm>
          <a:prstGeom prst="rect">
            <a:avLst/>
          </a:prstGeom>
        </p:spPr>
      </p:pic>
    </p:spTree>
    <p:extLst>
      <p:ext uri="{BB962C8B-B14F-4D97-AF65-F5344CB8AC3E}">
        <p14:creationId xmlns:p14="http://schemas.microsoft.com/office/powerpoint/2010/main" val="397044131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BC28416-CCED-F98A-F225-E1CF6D183F3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Consulta 2.3.2</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Marcador de contenido 4" descr="Interfaz de usuario gráfica, Texto, Aplicación&#10;&#10;Descripción generada automáticamente">
            <a:extLst>
              <a:ext uri="{FF2B5EF4-FFF2-40B4-BE49-F238E27FC236}">
                <a16:creationId xmlns:a16="http://schemas.microsoft.com/office/drawing/2014/main" id="{6B33227A-2B8D-A92D-4E4F-DD4955F1E0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3830" y="625684"/>
            <a:ext cx="5209887" cy="5455380"/>
          </a:xfrm>
          <a:prstGeom prst="rect">
            <a:avLst/>
          </a:prstGeom>
        </p:spPr>
      </p:pic>
    </p:spTree>
    <p:extLst>
      <p:ext uri="{BB962C8B-B14F-4D97-AF65-F5344CB8AC3E}">
        <p14:creationId xmlns:p14="http://schemas.microsoft.com/office/powerpoint/2010/main" val="13132666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489A8A4-F7ED-3D2D-B18D-23B62318372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Consulta 2.3.3</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Marcador de contenido 4" descr="Interfaz de usuario gráfica, Texto&#10;&#10;Descripción generada automáticamente">
            <a:extLst>
              <a:ext uri="{FF2B5EF4-FFF2-40B4-BE49-F238E27FC236}">
                <a16:creationId xmlns:a16="http://schemas.microsoft.com/office/drawing/2014/main" id="{F819B884-154E-C160-86A6-C71D9C64F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295" y="625684"/>
            <a:ext cx="3886958" cy="5455380"/>
          </a:xfrm>
          <a:prstGeom prst="rect">
            <a:avLst/>
          </a:prstGeom>
        </p:spPr>
      </p:pic>
    </p:spTree>
    <p:extLst>
      <p:ext uri="{BB962C8B-B14F-4D97-AF65-F5344CB8AC3E}">
        <p14:creationId xmlns:p14="http://schemas.microsoft.com/office/powerpoint/2010/main" val="208441678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191</TotalTime>
  <Words>279</Words>
  <Application>Microsoft Office PowerPoint</Application>
  <PresentationFormat>Panorámica</PresentationFormat>
  <Paragraphs>29</Paragraphs>
  <Slides>24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Aptos</vt:lpstr>
      <vt:lpstr>Aptos Display</vt:lpstr>
      <vt:lpstr>Arial</vt:lpstr>
      <vt:lpstr>Calibri</vt:lpstr>
      <vt:lpstr>Tema de Office</vt:lpstr>
      <vt:lpstr>Tarea 1 </vt:lpstr>
      <vt:lpstr>Esquema P1</vt:lpstr>
      <vt:lpstr>Consultas</vt:lpstr>
      <vt:lpstr>Parte 2.1</vt:lpstr>
      <vt:lpstr>Parte 2.2</vt:lpstr>
      <vt:lpstr>Consultas 2.3</vt:lpstr>
      <vt:lpstr>Consulta 2.3.1</vt:lpstr>
      <vt:lpstr>Consulta 2.3.2</vt:lpstr>
      <vt:lpstr>Consulta 2.3.3</vt:lpstr>
      <vt:lpstr>Consulta 2.3.4</vt:lpstr>
      <vt:lpstr>Visualización Graficas 2.4</vt:lpstr>
      <vt:lpstr>Grafica 2.4.1 Cantidad de Fruta en todas las Regiones</vt:lpstr>
      <vt:lpstr>Cantidad de Fruta en la Región 1</vt:lpstr>
      <vt:lpstr>Cantidad de Fruta en la Región 2</vt:lpstr>
      <vt:lpstr>Grafica 2.4.2</vt:lpstr>
      <vt:lpstr>Grafica 2.4.3 Gasto de dinero por los clientes por Región </vt:lpstr>
      <vt:lpstr>Ingreso de dinero en la tienda por todas las Regiones </vt:lpstr>
      <vt:lpstr>Ingreso Promedio por fruta por mes en la Región 1</vt:lpstr>
      <vt:lpstr>Ingreso Promedio por fruta por mes en la Región 2</vt:lpstr>
      <vt:lpstr>Cantidad de Frutas compradas en promedio por región en un año</vt:lpstr>
      <vt:lpstr>Respuestas al Análisis </vt:lpstr>
      <vt:lpstr>¿Que región crees que va en crecimiento y va a aumentar su demanda el siguiente año?</vt:lpstr>
      <vt:lpstr>¿Puedes ver alguna relación entre la venta de las frutas?</vt:lpstr>
      <vt:lpstr>Tu amigo tiene una predicción de la demanda del kiwi para el próximo año en distintas regiones. ¿Cómo lo harías para predecir la venta de una o más frutas en base a esa predicción?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Tarea 1</dc:title>
  <dc:creator>Nicolás San Martín Hinojosa</dc:creator>
  <cp:lastModifiedBy>Nicolás San Martín Hinojosa</cp:lastModifiedBy>
  <cp:revision>2</cp:revision>
  <dcterms:created xsi:type="dcterms:W3CDTF">2024-04-18T23:42:19Z</dcterms:created>
  <dcterms:modified xsi:type="dcterms:W3CDTF">2024-04-19T02:53:22Z</dcterms:modified>
</cp:coreProperties>
</file>